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71" r:id="rId5"/>
    <p:sldId id="277" r:id="rId6"/>
    <p:sldId id="296" r:id="rId7"/>
    <p:sldId id="288" r:id="rId8"/>
  </p:sldIdLst>
  <p:sldSz cx="12192000" cy="6858000"/>
  <p:notesSz cx="6858000" cy="9144000"/>
  <p:embeddedFontLst>
    <p:embeddedFont>
      <p:font typeface="Brandon Grotesque Black" panose="020B0A0302020306020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xima Nova Rg" panose="02000506030000020004" charset="0"/>
      <p:regular r:id="rId16"/>
      <p:bold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873"/>
    <a:srgbClr val="999998"/>
    <a:srgbClr val="F6A400"/>
    <a:srgbClr val="633189"/>
    <a:srgbClr val="FACC44"/>
    <a:srgbClr val="4F3778"/>
    <a:srgbClr val="4B3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0A2B2-72B1-43D9-A1BB-EDAF17EFE17C}" v="331" dt="2021-05-21T22:15:24.117"/>
    <p1510:client id="{99759EAF-0FEE-4CE4-8BF2-54D57014D785}" v="33" dt="2021-05-22T09:38:16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Nougerede, Emilie Dr (Student Experience)" userId="885c846b-58cf-42de-bb24-970a215b9bf5" providerId="ADAL" clId="{99759EAF-0FEE-4CE4-8BF2-54D57014D785}"/>
    <pc:docChg chg="undo custSel addSld delSld modSld">
      <pc:chgData name="De La Nougerede, Emilie Dr (Student Experience)" userId="885c846b-58cf-42de-bb24-970a215b9bf5" providerId="ADAL" clId="{99759EAF-0FEE-4CE4-8BF2-54D57014D785}" dt="2021-05-22T09:38:49.211" v="1621" actId="20577"/>
      <pc:docMkLst>
        <pc:docMk/>
      </pc:docMkLst>
      <pc:sldChg chg="addSp delSp modSp mod">
        <pc:chgData name="De La Nougerede, Emilie Dr (Student Experience)" userId="885c846b-58cf-42de-bb24-970a215b9bf5" providerId="ADAL" clId="{99759EAF-0FEE-4CE4-8BF2-54D57014D785}" dt="2021-05-22T09:35:49.221" v="1536" actId="20577"/>
        <pc:sldMkLst>
          <pc:docMk/>
          <pc:sldMk cId="4034137323" sldId="271"/>
        </pc:sldMkLst>
        <pc:spChg chg="mod">
          <ac:chgData name="De La Nougerede, Emilie Dr (Student Experience)" userId="885c846b-58cf-42de-bb24-970a215b9bf5" providerId="ADAL" clId="{99759EAF-0FEE-4CE4-8BF2-54D57014D785}" dt="2021-05-22T09:35:34.203" v="1456"/>
          <ac:spMkLst>
            <pc:docMk/>
            <pc:sldMk cId="4034137323" sldId="271"/>
            <ac:spMk id="2" creationId="{CE9D1D53-E861-4361-AAD7-940C453BADA3}"/>
          </ac:spMkLst>
        </pc:spChg>
        <pc:spChg chg="del">
          <ac:chgData name="De La Nougerede, Emilie Dr (Student Experience)" userId="885c846b-58cf-42de-bb24-970a215b9bf5" providerId="ADAL" clId="{99759EAF-0FEE-4CE4-8BF2-54D57014D785}" dt="2021-05-22T09:05:02.279" v="28" actId="478"/>
          <ac:spMkLst>
            <pc:docMk/>
            <pc:sldMk cId="4034137323" sldId="271"/>
            <ac:spMk id="3" creationId="{3F53EA83-AD10-4462-B761-E8FA676763EF}"/>
          </ac:spMkLst>
        </pc:spChg>
        <pc:spChg chg="add mod">
          <ac:chgData name="De La Nougerede, Emilie Dr (Student Experience)" userId="885c846b-58cf-42de-bb24-970a215b9bf5" providerId="ADAL" clId="{99759EAF-0FEE-4CE4-8BF2-54D57014D785}" dt="2021-05-22T09:35:49.221" v="1536" actId="20577"/>
          <ac:spMkLst>
            <pc:docMk/>
            <pc:sldMk cId="4034137323" sldId="271"/>
            <ac:spMk id="3" creationId="{925A66FA-3896-41A5-BFCD-FB347E1F689C}"/>
          </ac:spMkLst>
        </pc:spChg>
        <pc:spChg chg="add del mod">
          <ac:chgData name="De La Nougerede, Emilie Dr (Student Experience)" userId="885c846b-58cf-42de-bb24-970a215b9bf5" providerId="ADAL" clId="{99759EAF-0FEE-4CE4-8BF2-54D57014D785}" dt="2021-05-22T09:05:03.645" v="29" actId="478"/>
          <ac:spMkLst>
            <pc:docMk/>
            <pc:sldMk cId="4034137323" sldId="271"/>
            <ac:spMk id="6" creationId="{35FE6161-7EE1-426A-99F9-722FA92C8B90}"/>
          </ac:spMkLst>
        </pc:spChg>
        <pc:grpChg chg="del">
          <ac:chgData name="De La Nougerede, Emilie Dr (Student Experience)" userId="885c846b-58cf-42de-bb24-970a215b9bf5" providerId="ADAL" clId="{99759EAF-0FEE-4CE4-8BF2-54D57014D785}" dt="2021-05-22T09:04:58.245" v="27" actId="478"/>
          <ac:grpSpMkLst>
            <pc:docMk/>
            <pc:sldMk cId="4034137323" sldId="271"/>
            <ac:grpSpMk id="4" creationId="{5CBB770F-67D5-4A8F-80E6-22602BB546BB}"/>
          </ac:grpSpMkLst>
        </pc:grpChg>
        <pc:picChg chg="del">
          <ac:chgData name="De La Nougerede, Emilie Dr (Student Experience)" userId="885c846b-58cf-42de-bb24-970a215b9bf5" providerId="ADAL" clId="{99759EAF-0FEE-4CE4-8BF2-54D57014D785}" dt="2021-05-22T09:04:56.679" v="26" actId="478"/>
          <ac:picMkLst>
            <pc:docMk/>
            <pc:sldMk cId="4034137323" sldId="271"/>
            <ac:picMk id="1026" creationId="{67497B8A-2C4F-418A-9B00-22B6BF41ED5A}"/>
          </ac:picMkLst>
        </pc:picChg>
        <pc:picChg chg="del">
          <ac:chgData name="De La Nougerede, Emilie Dr (Student Experience)" userId="885c846b-58cf-42de-bb24-970a215b9bf5" providerId="ADAL" clId="{99759EAF-0FEE-4CE4-8BF2-54D57014D785}" dt="2021-05-22T09:05:05.700" v="30" actId="478"/>
          <ac:picMkLst>
            <pc:docMk/>
            <pc:sldMk cId="4034137323" sldId="271"/>
            <ac:picMk id="1030" creationId="{C5AEB516-B6D4-47FB-991A-212C600222BA}"/>
          </ac:picMkLst>
        </pc:picChg>
      </pc:sldChg>
      <pc:sldChg chg="delSp modSp del mod">
        <pc:chgData name="De La Nougerede, Emilie Dr (Student Experience)" userId="885c846b-58cf-42de-bb24-970a215b9bf5" providerId="ADAL" clId="{99759EAF-0FEE-4CE4-8BF2-54D57014D785}" dt="2021-05-22T09:22:01.284" v="103" actId="47"/>
        <pc:sldMkLst>
          <pc:docMk/>
          <pc:sldMk cId="4100822149" sldId="274"/>
        </pc:sldMkLst>
        <pc:spChg chg="mod">
          <ac:chgData name="De La Nougerede, Emilie Dr (Student Experience)" userId="885c846b-58cf-42de-bb24-970a215b9bf5" providerId="ADAL" clId="{99759EAF-0FEE-4CE4-8BF2-54D57014D785}" dt="2021-05-22T09:14:18.063" v="71" actId="20577"/>
          <ac:spMkLst>
            <pc:docMk/>
            <pc:sldMk cId="4100822149" sldId="274"/>
            <ac:spMk id="2" creationId="{CFC4B007-A424-4969-BA06-C470E211F5FC}"/>
          </ac:spMkLst>
        </pc:spChg>
        <pc:picChg chg="del">
          <ac:chgData name="De La Nougerede, Emilie Dr (Student Experience)" userId="885c846b-58cf-42de-bb24-970a215b9bf5" providerId="ADAL" clId="{99759EAF-0FEE-4CE4-8BF2-54D57014D785}" dt="2021-05-22T09:14:22.311" v="72" actId="478"/>
          <ac:picMkLst>
            <pc:docMk/>
            <pc:sldMk cId="4100822149" sldId="274"/>
            <ac:picMk id="5" creationId="{C930EA47-6233-41C7-9EAF-50B3EBC47AF0}"/>
          </ac:picMkLst>
        </pc:picChg>
      </pc:sldChg>
      <pc:sldChg chg="del">
        <pc:chgData name="De La Nougerede, Emilie Dr (Student Experience)" userId="885c846b-58cf-42de-bb24-970a215b9bf5" providerId="ADAL" clId="{99759EAF-0FEE-4CE4-8BF2-54D57014D785}" dt="2021-05-22T09:22:02.603" v="104" actId="47"/>
        <pc:sldMkLst>
          <pc:docMk/>
          <pc:sldMk cId="1752150922" sldId="275"/>
        </pc:sldMkLst>
      </pc:sldChg>
      <pc:sldChg chg="addSp delSp modSp mod">
        <pc:chgData name="De La Nougerede, Emilie Dr (Student Experience)" userId="885c846b-58cf-42de-bb24-970a215b9bf5" providerId="ADAL" clId="{99759EAF-0FEE-4CE4-8BF2-54D57014D785}" dt="2021-05-22T09:28:25.755" v="622" actId="1076"/>
        <pc:sldMkLst>
          <pc:docMk/>
          <pc:sldMk cId="1297925142" sldId="277"/>
        </pc:sldMkLst>
        <pc:spChg chg="del">
          <ac:chgData name="De La Nougerede, Emilie Dr (Student Experience)" userId="885c846b-58cf-42de-bb24-970a215b9bf5" providerId="ADAL" clId="{99759EAF-0FEE-4CE4-8BF2-54D57014D785}" dt="2021-05-22T09:05:32.263" v="37" actId="478"/>
          <ac:spMkLst>
            <pc:docMk/>
            <pc:sldMk cId="1297925142" sldId="277"/>
            <ac:spMk id="2" creationId="{B2E5C63C-F5CD-400B-88B6-EB0FB9F4CE54}"/>
          </ac:spMkLst>
        </pc:spChg>
        <pc:spChg chg="add mod">
          <ac:chgData name="De La Nougerede, Emilie Dr (Student Experience)" userId="885c846b-58cf-42de-bb24-970a215b9bf5" providerId="ADAL" clId="{99759EAF-0FEE-4CE4-8BF2-54D57014D785}" dt="2021-05-22T09:21:38.185" v="100" actId="1076"/>
          <ac:spMkLst>
            <pc:docMk/>
            <pc:sldMk cId="1297925142" sldId="277"/>
            <ac:spMk id="4" creationId="{2DC4761B-2CC7-4710-B5EE-5F03F1E9168C}"/>
          </ac:spMkLst>
        </pc:spChg>
        <pc:spChg chg="add mod">
          <ac:chgData name="De La Nougerede, Emilie Dr (Student Experience)" userId="885c846b-58cf-42de-bb24-970a215b9bf5" providerId="ADAL" clId="{99759EAF-0FEE-4CE4-8BF2-54D57014D785}" dt="2021-05-22T09:26:19.970" v="512" actId="20577"/>
          <ac:spMkLst>
            <pc:docMk/>
            <pc:sldMk cId="1297925142" sldId="277"/>
            <ac:spMk id="9" creationId="{3EF293F0-E765-4144-A741-86BA44C3F216}"/>
          </ac:spMkLst>
        </pc:spChg>
        <pc:spChg chg="mod">
          <ac:chgData name="De La Nougerede, Emilie Dr (Student Experience)" userId="885c846b-58cf-42de-bb24-970a215b9bf5" providerId="ADAL" clId="{99759EAF-0FEE-4CE4-8BF2-54D57014D785}" dt="2021-05-22T09:27:22.336" v="513"/>
          <ac:spMkLst>
            <pc:docMk/>
            <pc:sldMk cId="1297925142" sldId="277"/>
            <ac:spMk id="12" creationId="{981E50CE-AF2D-4895-B3A8-A73CC3218E43}"/>
          </ac:spMkLst>
        </pc:spChg>
        <pc:spChg chg="add mod">
          <ac:chgData name="De La Nougerede, Emilie Dr (Student Experience)" userId="885c846b-58cf-42de-bb24-970a215b9bf5" providerId="ADAL" clId="{99759EAF-0FEE-4CE4-8BF2-54D57014D785}" dt="2021-05-22T09:28:25.755" v="622" actId="1076"/>
          <ac:spMkLst>
            <pc:docMk/>
            <pc:sldMk cId="1297925142" sldId="277"/>
            <ac:spMk id="13" creationId="{2D5A7311-3D66-49C9-B978-B5DD0CBB4E3A}"/>
          </ac:spMkLst>
        </pc:spChg>
        <pc:grpChg chg="add mod">
          <ac:chgData name="De La Nougerede, Emilie Dr (Student Experience)" userId="885c846b-58cf-42de-bb24-970a215b9bf5" providerId="ADAL" clId="{99759EAF-0FEE-4CE4-8BF2-54D57014D785}" dt="2021-05-22T09:28:23.247" v="621" actId="14100"/>
          <ac:grpSpMkLst>
            <pc:docMk/>
            <pc:sldMk cId="1297925142" sldId="277"/>
            <ac:grpSpMk id="10" creationId="{A72C11BF-679B-41E8-9A11-7F2E3A68C33E}"/>
          </ac:grpSpMkLst>
        </pc:grpChg>
        <pc:graphicFrameChg chg="del modGraphic">
          <ac:chgData name="De La Nougerede, Emilie Dr (Student Experience)" userId="885c846b-58cf-42de-bb24-970a215b9bf5" providerId="ADAL" clId="{99759EAF-0FEE-4CE4-8BF2-54D57014D785}" dt="2021-05-22T09:05:25.816" v="35" actId="478"/>
          <ac:graphicFrameMkLst>
            <pc:docMk/>
            <pc:sldMk cId="1297925142" sldId="277"/>
            <ac:graphicFrameMk id="6" creationId="{21D28EB1-8630-47F8-8528-B20CDBE0B751}"/>
          </ac:graphicFrameMkLst>
        </pc:graphicFrameChg>
        <pc:picChg chg="add mod">
          <ac:chgData name="De La Nougerede, Emilie Dr (Student Experience)" userId="885c846b-58cf-42de-bb24-970a215b9bf5" providerId="ADAL" clId="{99759EAF-0FEE-4CE4-8BF2-54D57014D785}" dt="2021-05-22T09:21:52.173" v="102" actId="1076"/>
          <ac:picMkLst>
            <pc:docMk/>
            <pc:sldMk cId="1297925142" sldId="277"/>
            <ac:picMk id="8" creationId="{0E0CF066-F967-4828-AEDC-AA281406A0EC}"/>
          </ac:picMkLst>
        </pc:picChg>
        <pc:picChg chg="mod">
          <ac:chgData name="De La Nougerede, Emilie Dr (Student Experience)" userId="885c846b-58cf-42de-bb24-970a215b9bf5" providerId="ADAL" clId="{99759EAF-0FEE-4CE4-8BF2-54D57014D785}" dt="2021-05-22T09:27:22.336" v="513"/>
          <ac:picMkLst>
            <pc:docMk/>
            <pc:sldMk cId="1297925142" sldId="277"/>
            <ac:picMk id="11" creationId="{A2060174-3DAE-47C0-A517-0CC7CE447F85}"/>
          </ac:picMkLst>
        </pc:picChg>
        <pc:picChg chg="del">
          <ac:chgData name="De La Nougerede, Emilie Dr (Student Experience)" userId="885c846b-58cf-42de-bb24-970a215b9bf5" providerId="ADAL" clId="{99759EAF-0FEE-4CE4-8BF2-54D57014D785}" dt="2021-05-22T09:05:16.908" v="31" actId="478"/>
          <ac:picMkLst>
            <pc:docMk/>
            <pc:sldMk cId="1297925142" sldId="277"/>
            <ac:picMk id="22" creationId="{F37D9D90-6151-429D-AD0A-E6D4CBF3A947}"/>
          </ac:picMkLst>
        </pc:picChg>
        <pc:picChg chg="del">
          <ac:chgData name="De La Nougerede, Emilie Dr (Student Experience)" userId="885c846b-58cf-42de-bb24-970a215b9bf5" providerId="ADAL" clId="{99759EAF-0FEE-4CE4-8BF2-54D57014D785}" dt="2021-05-22T09:05:27.283" v="36" actId="478"/>
          <ac:picMkLst>
            <pc:docMk/>
            <pc:sldMk cId="1297925142" sldId="277"/>
            <ac:picMk id="2066" creationId="{4D5A782A-A689-4594-BC31-8C8E644E55C2}"/>
          </ac:picMkLst>
        </pc:picChg>
      </pc:sldChg>
      <pc:sldChg chg="del">
        <pc:chgData name="De La Nougerede, Emilie Dr (Student Experience)" userId="885c846b-58cf-42de-bb24-970a215b9bf5" providerId="ADAL" clId="{99759EAF-0FEE-4CE4-8BF2-54D57014D785}" dt="2021-05-22T09:22:04.213" v="106" actId="47"/>
        <pc:sldMkLst>
          <pc:docMk/>
          <pc:sldMk cId="3788734832" sldId="278"/>
        </pc:sldMkLst>
      </pc:sldChg>
      <pc:sldChg chg="addSp delSp modSp add del mod">
        <pc:chgData name="De La Nougerede, Emilie Dr (Student Experience)" userId="885c846b-58cf-42de-bb24-970a215b9bf5" providerId="ADAL" clId="{99759EAF-0FEE-4CE4-8BF2-54D57014D785}" dt="2021-05-22T09:29:40.073" v="640" actId="47"/>
        <pc:sldMkLst>
          <pc:docMk/>
          <pc:sldMk cId="1433904091" sldId="279"/>
        </pc:sldMkLst>
        <pc:spChg chg="add mod">
          <ac:chgData name="De La Nougerede, Emilie Dr (Student Experience)" userId="885c846b-58cf-42de-bb24-970a215b9bf5" providerId="ADAL" clId="{99759EAF-0FEE-4CE4-8BF2-54D57014D785}" dt="2021-05-22T09:29:38.297" v="639" actId="478"/>
          <ac:spMkLst>
            <pc:docMk/>
            <pc:sldMk cId="1433904091" sldId="279"/>
            <ac:spMk id="4" creationId="{61BCEBDF-4A17-4428-BBA2-C8CD4D73901D}"/>
          </ac:spMkLst>
        </pc:spChg>
        <pc:spChg chg="del">
          <ac:chgData name="De La Nougerede, Emilie Dr (Student Experience)" userId="885c846b-58cf-42de-bb24-970a215b9bf5" providerId="ADAL" clId="{99759EAF-0FEE-4CE4-8BF2-54D57014D785}" dt="2021-05-22T09:29:38.297" v="639" actId="478"/>
          <ac:spMkLst>
            <pc:docMk/>
            <pc:sldMk cId="1433904091" sldId="279"/>
            <ac:spMk id="11" creationId="{26085050-7D8F-46DF-86E1-56BCE0FAF79C}"/>
          </ac:spMkLst>
        </pc:spChg>
      </pc:sldChg>
      <pc:sldChg chg="del">
        <pc:chgData name="De La Nougerede, Emilie Dr (Student Experience)" userId="885c846b-58cf-42de-bb24-970a215b9bf5" providerId="ADAL" clId="{99759EAF-0FEE-4CE4-8BF2-54D57014D785}" dt="2021-05-22T09:22:03.619" v="105" actId="47"/>
        <pc:sldMkLst>
          <pc:docMk/>
          <pc:sldMk cId="2401267972" sldId="285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09.107" v="109" actId="47"/>
        <pc:sldMkLst>
          <pc:docMk/>
          <pc:sldMk cId="826452713" sldId="286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12.070" v="110" actId="47"/>
        <pc:sldMkLst>
          <pc:docMk/>
          <pc:sldMk cId="699106214" sldId="287"/>
        </pc:sldMkLst>
      </pc:sldChg>
      <pc:sldChg chg="addSp delSp modSp mod modClrScheme chgLayout">
        <pc:chgData name="De La Nougerede, Emilie Dr (Student Experience)" userId="885c846b-58cf-42de-bb24-970a215b9bf5" providerId="ADAL" clId="{99759EAF-0FEE-4CE4-8BF2-54D57014D785}" dt="2021-05-22T09:38:49.211" v="1621" actId="20577"/>
        <pc:sldMkLst>
          <pc:docMk/>
          <pc:sldMk cId="3761492524" sldId="288"/>
        </pc:sldMkLst>
        <pc:spChg chg="mod">
          <ac:chgData name="De La Nougerede, Emilie Dr (Student Experience)" userId="885c846b-58cf-42de-bb24-970a215b9bf5" providerId="ADAL" clId="{99759EAF-0FEE-4CE4-8BF2-54D57014D785}" dt="2021-05-22T09:37:54.207" v="1558" actId="26606"/>
          <ac:spMkLst>
            <pc:docMk/>
            <pc:sldMk cId="3761492524" sldId="288"/>
            <ac:spMk id="2" creationId="{0DF523DD-8E71-454D-A02A-C1A1E8645CCA}"/>
          </ac:spMkLst>
        </pc:spChg>
        <pc:spChg chg="del">
          <ac:chgData name="De La Nougerede, Emilie Dr (Student Experience)" userId="885c846b-58cf-42de-bb24-970a215b9bf5" providerId="ADAL" clId="{99759EAF-0FEE-4CE4-8BF2-54D57014D785}" dt="2021-05-22T09:29:08.466" v="623" actId="478"/>
          <ac:spMkLst>
            <pc:docMk/>
            <pc:sldMk cId="3761492524" sldId="288"/>
            <ac:spMk id="3" creationId="{EC865754-F839-457E-AA6F-1025FFA91C74}"/>
          </ac:spMkLst>
        </pc:spChg>
        <pc:spChg chg="mod">
          <ac:chgData name="De La Nougerede, Emilie Dr (Student Experience)" userId="885c846b-58cf-42de-bb24-970a215b9bf5" providerId="ADAL" clId="{99759EAF-0FEE-4CE4-8BF2-54D57014D785}" dt="2021-05-22T09:38:49.211" v="1621" actId="20577"/>
          <ac:spMkLst>
            <pc:docMk/>
            <pc:sldMk cId="3761492524" sldId="288"/>
            <ac:spMk id="13" creationId="{881B55DF-D4A0-4325-B4E8-EFCE60F81BF4}"/>
          </ac:spMkLst>
        </pc:spChg>
        <pc:picChg chg="add del mod">
          <ac:chgData name="De La Nougerede, Emilie Dr (Student Experience)" userId="885c846b-58cf-42de-bb24-970a215b9bf5" providerId="ADAL" clId="{99759EAF-0FEE-4CE4-8BF2-54D57014D785}" dt="2021-05-22T09:37:40.851" v="1555" actId="478"/>
          <ac:picMkLst>
            <pc:docMk/>
            <pc:sldMk cId="3761492524" sldId="288"/>
            <ac:picMk id="2050" creationId="{9AE324D0-1D15-4656-95BF-A64194BF44F8}"/>
          </ac:picMkLst>
        </pc:picChg>
        <pc:picChg chg="add mod ord">
          <ac:chgData name="De La Nougerede, Emilie Dr (Student Experience)" userId="885c846b-58cf-42de-bb24-970a215b9bf5" providerId="ADAL" clId="{99759EAF-0FEE-4CE4-8BF2-54D57014D785}" dt="2021-05-22T09:38:16.850" v="1571" actId="1076"/>
          <ac:picMkLst>
            <pc:docMk/>
            <pc:sldMk cId="3761492524" sldId="288"/>
            <ac:picMk id="2052" creationId="{9E924E00-9E38-499B-B745-34A429361271}"/>
          </ac:picMkLst>
        </pc:picChg>
      </pc:sldChg>
      <pc:sldChg chg="del">
        <pc:chgData name="De La Nougerede, Emilie Dr (Student Experience)" userId="885c846b-58cf-42de-bb24-970a215b9bf5" providerId="ADAL" clId="{99759EAF-0FEE-4CE4-8BF2-54D57014D785}" dt="2021-05-22T09:22:14.367" v="111" actId="47"/>
        <pc:sldMkLst>
          <pc:docMk/>
          <pc:sldMk cId="2921940617" sldId="289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15.315" v="112" actId="47"/>
        <pc:sldMkLst>
          <pc:docMk/>
          <pc:sldMk cId="3144405959" sldId="290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15.933" v="113" actId="47"/>
        <pc:sldMkLst>
          <pc:docMk/>
          <pc:sldMk cId="1707945367" sldId="291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17.455" v="115" actId="47"/>
        <pc:sldMkLst>
          <pc:docMk/>
          <pc:sldMk cId="1780936305" sldId="293"/>
        </pc:sldMkLst>
      </pc:sldChg>
      <pc:sldChg chg="del">
        <pc:chgData name="De La Nougerede, Emilie Dr (Student Experience)" userId="885c846b-58cf-42de-bb24-970a215b9bf5" providerId="ADAL" clId="{99759EAF-0FEE-4CE4-8BF2-54D57014D785}" dt="2021-05-22T09:22:16.404" v="114" actId="47"/>
        <pc:sldMkLst>
          <pc:docMk/>
          <pc:sldMk cId="819671170" sldId="295"/>
        </pc:sldMkLst>
      </pc:sldChg>
      <pc:sldChg chg="addSp delSp modSp add mod">
        <pc:chgData name="De La Nougerede, Emilie Dr (Student Experience)" userId="885c846b-58cf-42de-bb24-970a215b9bf5" providerId="ADAL" clId="{99759EAF-0FEE-4CE4-8BF2-54D57014D785}" dt="2021-05-22T09:36:40.263" v="1542" actId="1076"/>
        <pc:sldMkLst>
          <pc:docMk/>
          <pc:sldMk cId="290190996" sldId="296"/>
        </pc:sldMkLst>
        <pc:spChg chg="mod">
          <ac:chgData name="De La Nougerede, Emilie Dr (Student Experience)" userId="885c846b-58cf-42de-bb24-970a215b9bf5" providerId="ADAL" clId="{99759EAF-0FEE-4CE4-8BF2-54D57014D785}" dt="2021-05-22T09:36:31.209" v="1539" actId="1076"/>
          <ac:spMkLst>
            <pc:docMk/>
            <pc:sldMk cId="290190996" sldId="296"/>
            <ac:spMk id="24" creationId="{5322F1F4-59B1-47EF-8C09-3ED1625D9DF7}"/>
          </ac:spMkLst>
        </pc:spChg>
        <pc:grpChg chg="mod">
          <ac:chgData name="De La Nougerede, Emilie Dr (Student Experience)" userId="885c846b-58cf-42de-bb24-970a215b9bf5" providerId="ADAL" clId="{99759EAF-0FEE-4CE4-8BF2-54D57014D785}" dt="2021-05-22T09:35:05.114" v="1357" actId="1076"/>
          <ac:grpSpMkLst>
            <pc:docMk/>
            <pc:sldMk cId="290190996" sldId="296"/>
            <ac:grpSpMk id="10" creationId="{74A85897-C774-4623-8257-C40287B624D6}"/>
          </ac:grpSpMkLst>
        </pc:grpChg>
        <pc:grpChg chg="mod">
          <ac:chgData name="De La Nougerede, Emilie Dr (Student Experience)" userId="885c846b-58cf-42de-bb24-970a215b9bf5" providerId="ADAL" clId="{99759EAF-0FEE-4CE4-8BF2-54D57014D785}" dt="2021-05-22T09:35:03.350" v="1356" actId="1076"/>
          <ac:grpSpMkLst>
            <pc:docMk/>
            <pc:sldMk cId="290190996" sldId="296"/>
            <ac:grpSpMk id="13" creationId="{AF421A7C-1FE1-4F7A-B6BC-72C5A6800D55}"/>
          </ac:grpSpMkLst>
        </pc:grpChg>
        <pc:picChg chg="del">
          <ac:chgData name="De La Nougerede, Emilie Dr (Student Experience)" userId="885c846b-58cf-42de-bb24-970a215b9bf5" providerId="ADAL" clId="{99759EAF-0FEE-4CE4-8BF2-54D57014D785}" dt="2021-05-22T09:32:06.668" v="1141" actId="478"/>
          <ac:picMkLst>
            <pc:docMk/>
            <pc:sldMk cId="290190996" sldId="296"/>
            <ac:picMk id="25" creationId="{41504D08-8ABA-4EF6-A895-6766F5D1C5CA}"/>
          </ac:picMkLst>
        </pc:picChg>
        <pc:picChg chg="add del mod">
          <ac:chgData name="De La Nougerede, Emilie Dr (Student Experience)" userId="885c846b-58cf-42de-bb24-970a215b9bf5" providerId="ADAL" clId="{99759EAF-0FEE-4CE4-8BF2-54D57014D785}" dt="2021-05-22T09:36:31.948" v="1540"/>
          <ac:picMkLst>
            <pc:docMk/>
            <pc:sldMk cId="290190996" sldId="296"/>
            <ac:picMk id="1026" creationId="{0F0012D6-F778-4776-8720-C1BA12DD4C7F}"/>
          </ac:picMkLst>
        </pc:picChg>
        <pc:picChg chg="add mod">
          <ac:chgData name="De La Nougerede, Emilie Dr (Student Experience)" userId="885c846b-58cf-42de-bb24-970a215b9bf5" providerId="ADAL" clId="{99759EAF-0FEE-4CE4-8BF2-54D57014D785}" dt="2021-05-22T09:36:40.263" v="1542" actId="1076"/>
          <ac:picMkLst>
            <pc:docMk/>
            <pc:sldMk cId="290190996" sldId="296"/>
            <ac:picMk id="1028" creationId="{D6934470-FA19-4E4A-8533-53BC75CAE8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E2EE7-B1CF-459E-9ABE-95BD7A4BC91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25520-69AA-473A-975D-77CF115A5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C50A49D-14A2-4A6B-AE87-10D47CA00B1F}"/>
              </a:ext>
            </a:extLst>
          </p:cNvPr>
          <p:cNvSpPr/>
          <p:nvPr userDrawn="1"/>
        </p:nvSpPr>
        <p:spPr>
          <a:xfrm>
            <a:off x="0" y="5699687"/>
            <a:ext cx="12192000" cy="714704"/>
          </a:xfrm>
          <a:prstGeom prst="rect">
            <a:avLst/>
          </a:prstGeom>
          <a:solidFill>
            <a:srgbClr val="FACC4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6C330FF5-BC96-4343-9D6E-582AB5CC6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24" r="35688"/>
          <a:stretch/>
        </p:blipFill>
        <p:spPr>
          <a:xfrm>
            <a:off x="6842731" y="-8289"/>
            <a:ext cx="5340814" cy="6721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252A8-7DE6-4E30-AA3E-A145110BF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677" y="3090995"/>
            <a:ext cx="8004947" cy="116120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4B3B78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E2553-A8FC-409E-897B-76184B469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677" y="4344272"/>
            <a:ext cx="8004947" cy="1655762"/>
          </a:xfrm>
        </p:spPr>
        <p:txBody>
          <a:bodyPr/>
          <a:lstStyle>
            <a:lvl1pPr marL="0" indent="0" algn="l">
              <a:buNone/>
              <a:defRPr sz="2400"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AF38-49CF-43F7-8BE8-C663F87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F141B-87B4-47CD-B443-6BB7BB7D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53D9-0264-4FD8-B6A7-36F948B6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740460-DCDF-4021-A164-94E81D7C84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5124" y="1629173"/>
            <a:ext cx="4447237" cy="1429224"/>
            <a:chOff x="1454234" y="1169989"/>
            <a:chExt cx="4114801" cy="132238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A1302-CC2D-40CC-A83F-95A6F800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97" y="1352552"/>
              <a:ext cx="311150" cy="363538"/>
            </a:xfrm>
            <a:custGeom>
              <a:avLst/>
              <a:gdLst>
                <a:gd name="T0" fmla="*/ 0 w 428"/>
                <a:gd name="T1" fmla="*/ 14 h 500"/>
                <a:gd name="T2" fmla="*/ 14 w 428"/>
                <a:gd name="T3" fmla="*/ 0 h 500"/>
                <a:gd name="T4" fmla="*/ 99 w 428"/>
                <a:gd name="T5" fmla="*/ 0 h 500"/>
                <a:gd name="T6" fmla="*/ 112 w 428"/>
                <a:gd name="T7" fmla="*/ 14 h 500"/>
                <a:gd name="T8" fmla="*/ 112 w 428"/>
                <a:gd name="T9" fmla="*/ 194 h 500"/>
                <a:gd name="T10" fmla="*/ 316 w 428"/>
                <a:gd name="T11" fmla="*/ 194 h 500"/>
                <a:gd name="T12" fmla="*/ 316 w 428"/>
                <a:gd name="T13" fmla="*/ 14 h 500"/>
                <a:gd name="T14" fmla="*/ 330 w 428"/>
                <a:gd name="T15" fmla="*/ 0 h 500"/>
                <a:gd name="T16" fmla="*/ 415 w 428"/>
                <a:gd name="T17" fmla="*/ 0 h 500"/>
                <a:gd name="T18" fmla="*/ 428 w 428"/>
                <a:gd name="T19" fmla="*/ 14 h 500"/>
                <a:gd name="T20" fmla="*/ 428 w 428"/>
                <a:gd name="T21" fmla="*/ 486 h 500"/>
                <a:gd name="T22" fmla="*/ 415 w 428"/>
                <a:gd name="T23" fmla="*/ 500 h 500"/>
                <a:gd name="T24" fmla="*/ 330 w 428"/>
                <a:gd name="T25" fmla="*/ 500 h 500"/>
                <a:gd name="T26" fmla="*/ 316 w 428"/>
                <a:gd name="T27" fmla="*/ 486 h 500"/>
                <a:gd name="T28" fmla="*/ 316 w 428"/>
                <a:gd name="T29" fmla="*/ 299 h 500"/>
                <a:gd name="T30" fmla="*/ 112 w 428"/>
                <a:gd name="T31" fmla="*/ 299 h 500"/>
                <a:gd name="T32" fmla="*/ 112 w 428"/>
                <a:gd name="T33" fmla="*/ 486 h 500"/>
                <a:gd name="T34" fmla="*/ 99 w 428"/>
                <a:gd name="T35" fmla="*/ 500 h 500"/>
                <a:gd name="T36" fmla="*/ 14 w 428"/>
                <a:gd name="T37" fmla="*/ 500 h 500"/>
                <a:gd name="T38" fmla="*/ 0 w 428"/>
                <a:gd name="T39" fmla="*/ 486 h 500"/>
                <a:gd name="T40" fmla="*/ 0 w 428"/>
                <a:gd name="T41" fmla="*/ 1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8" h="500">
                  <a:moveTo>
                    <a:pt x="0" y="14"/>
                  </a:moveTo>
                  <a:cubicBezTo>
                    <a:pt x="0" y="7"/>
                    <a:pt x="7" y="0"/>
                    <a:pt x="14" y="0"/>
                  </a:cubicBezTo>
                  <a:lnTo>
                    <a:pt x="99" y="0"/>
                  </a:lnTo>
                  <a:cubicBezTo>
                    <a:pt x="106" y="0"/>
                    <a:pt x="112" y="7"/>
                    <a:pt x="112" y="14"/>
                  </a:cubicBezTo>
                  <a:lnTo>
                    <a:pt x="112" y="194"/>
                  </a:lnTo>
                  <a:lnTo>
                    <a:pt x="316" y="194"/>
                  </a:lnTo>
                  <a:lnTo>
                    <a:pt x="316" y="14"/>
                  </a:lnTo>
                  <a:cubicBezTo>
                    <a:pt x="316" y="7"/>
                    <a:pt x="322" y="0"/>
                    <a:pt x="330" y="0"/>
                  </a:cubicBezTo>
                  <a:lnTo>
                    <a:pt x="415" y="0"/>
                  </a:lnTo>
                  <a:cubicBezTo>
                    <a:pt x="422" y="0"/>
                    <a:pt x="428" y="7"/>
                    <a:pt x="428" y="14"/>
                  </a:cubicBezTo>
                  <a:lnTo>
                    <a:pt x="428" y="486"/>
                  </a:lnTo>
                  <a:cubicBezTo>
                    <a:pt x="428" y="494"/>
                    <a:pt x="422" y="500"/>
                    <a:pt x="415" y="500"/>
                  </a:cubicBezTo>
                  <a:lnTo>
                    <a:pt x="330" y="500"/>
                  </a:lnTo>
                  <a:cubicBezTo>
                    <a:pt x="322" y="500"/>
                    <a:pt x="316" y="494"/>
                    <a:pt x="316" y="486"/>
                  </a:cubicBezTo>
                  <a:lnTo>
                    <a:pt x="316" y="299"/>
                  </a:lnTo>
                  <a:lnTo>
                    <a:pt x="112" y="299"/>
                  </a:lnTo>
                  <a:lnTo>
                    <a:pt x="112" y="486"/>
                  </a:lnTo>
                  <a:cubicBezTo>
                    <a:pt x="112" y="494"/>
                    <a:pt x="106" y="500"/>
                    <a:pt x="99" y="500"/>
                  </a:cubicBezTo>
                  <a:lnTo>
                    <a:pt x="14" y="500"/>
                  </a:lnTo>
                  <a:cubicBezTo>
                    <a:pt x="7" y="500"/>
                    <a:pt x="0" y="494"/>
                    <a:pt x="0" y="48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D733FEA-8491-4A84-A1D3-6DF80BBE7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547" y="1352552"/>
              <a:ext cx="233363" cy="363538"/>
            </a:xfrm>
            <a:custGeom>
              <a:avLst/>
              <a:gdLst>
                <a:gd name="T0" fmla="*/ 0 w 322"/>
                <a:gd name="T1" fmla="*/ 14 h 500"/>
                <a:gd name="T2" fmla="*/ 13 w 322"/>
                <a:gd name="T3" fmla="*/ 0 h 500"/>
                <a:gd name="T4" fmla="*/ 309 w 322"/>
                <a:gd name="T5" fmla="*/ 0 h 500"/>
                <a:gd name="T6" fmla="*/ 322 w 322"/>
                <a:gd name="T7" fmla="*/ 14 h 500"/>
                <a:gd name="T8" fmla="*/ 322 w 322"/>
                <a:gd name="T9" fmla="*/ 92 h 500"/>
                <a:gd name="T10" fmla="*/ 309 w 322"/>
                <a:gd name="T11" fmla="*/ 105 h 500"/>
                <a:gd name="T12" fmla="*/ 111 w 322"/>
                <a:gd name="T13" fmla="*/ 105 h 500"/>
                <a:gd name="T14" fmla="*/ 111 w 322"/>
                <a:gd name="T15" fmla="*/ 194 h 500"/>
                <a:gd name="T16" fmla="*/ 274 w 322"/>
                <a:gd name="T17" fmla="*/ 194 h 500"/>
                <a:gd name="T18" fmla="*/ 287 w 322"/>
                <a:gd name="T19" fmla="*/ 207 h 500"/>
                <a:gd name="T20" fmla="*/ 287 w 322"/>
                <a:gd name="T21" fmla="*/ 285 h 500"/>
                <a:gd name="T22" fmla="*/ 274 w 322"/>
                <a:gd name="T23" fmla="*/ 299 h 500"/>
                <a:gd name="T24" fmla="*/ 111 w 322"/>
                <a:gd name="T25" fmla="*/ 299 h 500"/>
                <a:gd name="T26" fmla="*/ 111 w 322"/>
                <a:gd name="T27" fmla="*/ 395 h 500"/>
                <a:gd name="T28" fmla="*/ 309 w 322"/>
                <a:gd name="T29" fmla="*/ 395 h 500"/>
                <a:gd name="T30" fmla="*/ 322 w 322"/>
                <a:gd name="T31" fmla="*/ 409 h 500"/>
                <a:gd name="T32" fmla="*/ 322 w 322"/>
                <a:gd name="T33" fmla="*/ 486 h 500"/>
                <a:gd name="T34" fmla="*/ 309 w 322"/>
                <a:gd name="T35" fmla="*/ 500 h 500"/>
                <a:gd name="T36" fmla="*/ 13 w 322"/>
                <a:gd name="T37" fmla="*/ 500 h 500"/>
                <a:gd name="T38" fmla="*/ 0 w 322"/>
                <a:gd name="T39" fmla="*/ 486 h 500"/>
                <a:gd name="T40" fmla="*/ 0 w 322"/>
                <a:gd name="T41" fmla="*/ 1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2" h="500">
                  <a:moveTo>
                    <a:pt x="0" y="14"/>
                  </a:moveTo>
                  <a:cubicBezTo>
                    <a:pt x="0" y="7"/>
                    <a:pt x="5" y="0"/>
                    <a:pt x="13" y="0"/>
                  </a:cubicBezTo>
                  <a:lnTo>
                    <a:pt x="309" y="0"/>
                  </a:lnTo>
                  <a:cubicBezTo>
                    <a:pt x="317" y="0"/>
                    <a:pt x="322" y="7"/>
                    <a:pt x="322" y="14"/>
                  </a:cubicBezTo>
                  <a:lnTo>
                    <a:pt x="322" y="92"/>
                  </a:lnTo>
                  <a:cubicBezTo>
                    <a:pt x="322" y="99"/>
                    <a:pt x="317" y="105"/>
                    <a:pt x="309" y="105"/>
                  </a:cubicBezTo>
                  <a:lnTo>
                    <a:pt x="111" y="105"/>
                  </a:lnTo>
                  <a:lnTo>
                    <a:pt x="111" y="194"/>
                  </a:lnTo>
                  <a:lnTo>
                    <a:pt x="274" y="194"/>
                  </a:lnTo>
                  <a:cubicBezTo>
                    <a:pt x="281" y="194"/>
                    <a:pt x="287" y="200"/>
                    <a:pt x="287" y="207"/>
                  </a:cubicBezTo>
                  <a:lnTo>
                    <a:pt x="287" y="285"/>
                  </a:lnTo>
                  <a:cubicBezTo>
                    <a:pt x="287" y="293"/>
                    <a:pt x="281" y="299"/>
                    <a:pt x="274" y="299"/>
                  </a:cubicBezTo>
                  <a:lnTo>
                    <a:pt x="111" y="299"/>
                  </a:lnTo>
                  <a:lnTo>
                    <a:pt x="111" y="395"/>
                  </a:lnTo>
                  <a:lnTo>
                    <a:pt x="309" y="395"/>
                  </a:lnTo>
                  <a:cubicBezTo>
                    <a:pt x="317" y="395"/>
                    <a:pt x="322" y="402"/>
                    <a:pt x="322" y="409"/>
                  </a:cubicBezTo>
                  <a:lnTo>
                    <a:pt x="322" y="486"/>
                  </a:lnTo>
                  <a:cubicBezTo>
                    <a:pt x="322" y="494"/>
                    <a:pt x="317" y="500"/>
                    <a:pt x="309" y="500"/>
                  </a:cubicBezTo>
                  <a:lnTo>
                    <a:pt x="13" y="500"/>
                  </a:lnTo>
                  <a:cubicBezTo>
                    <a:pt x="5" y="500"/>
                    <a:pt x="0" y="494"/>
                    <a:pt x="0" y="48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EAF2BAB-7D05-4963-A297-1F026316B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4359" y="1347789"/>
              <a:ext cx="371475" cy="373063"/>
            </a:xfrm>
            <a:custGeom>
              <a:avLst/>
              <a:gdLst>
                <a:gd name="T0" fmla="*/ 256 w 513"/>
                <a:gd name="T1" fmla="*/ 400 h 514"/>
                <a:gd name="T2" fmla="*/ 399 w 513"/>
                <a:gd name="T3" fmla="*/ 258 h 514"/>
                <a:gd name="T4" fmla="*/ 256 w 513"/>
                <a:gd name="T5" fmla="*/ 114 h 514"/>
                <a:gd name="T6" fmla="*/ 114 w 513"/>
                <a:gd name="T7" fmla="*/ 258 h 514"/>
                <a:gd name="T8" fmla="*/ 256 w 513"/>
                <a:gd name="T9" fmla="*/ 400 h 514"/>
                <a:gd name="T10" fmla="*/ 256 w 513"/>
                <a:gd name="T11" fmla="*/ 0 h 514"/>
                <a:gd name="T12" fmla="*/ 513 w 513"/>
                <a:gd name="T13" fmla="*/ 258 h 514"/>
                <a:gd name="T14" fmla="*/ 256 w 513"/>
                <a:gd name="T15" fmla="*/ 514 h 514"/>
                <a:gd name="T16" fmla="*/ 0 w 513"/>
                <a:gd name="T17" fmla="*/ 258 h 514"/>
                <a:gd name="T18" fmla="*/ 256 w 513"/>
                <a:gd name="T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3" h="514">
                  <a:moveTo>
                    <a:pt x="256" y="400"/>
                  </a:moveTo>
                  <a:cubicBezTo>
                    <a:pt x="335" y="400"/>
                    <a:pt x="399" y="336"/>
                    <a:pt x="399" y="258"/>
                  </a:cubicBezTo>
                  <a:cubicBezTo>
                    <a:pt x="399" y="179"/>
                    <a:pt x="335" y="114"/>
                    <a:pt x="256" y="114"/>
                  </a:cubicBezTo>
                  <a:cubicBezTo>
                    <a:pt x="178" y="114"/>
                    <a:pt x="114" y="179"/>
                    <a:pt x="114" y="258"/>
                  </a:cubicBezTo>
                  <a:cubicBezTo>
                    <a:pt x="114" y="336"/>
                    <a:pt x="178" y="400"/>
                    <a:pt x="256" y="400"/>
                  </a:cubicBezTo>
                  <a:close/>
                  <a:moveTo>
                    <a:pt x="256" y="0"/>
                  </a:moveTo>
                  <a:cubicBezTo>
                    <a:pt x="399" y="0"/>
                    <a:pt x="513" y="115"/>
                    <a:pt x="513" y="258"/>
                  </a:cubicBezTo>
                  <a:cubicBezTo>
                    <a:pt x="513" y="401"/>
                    <a:pt x="399" y="514"/>
                    <a:pt x="256" y="514"/>
                  </a:cubicBezTo>
                  <a:cubicBezTo>
                    <a:pt x="113" y="514"/>
                    <a:pt x="0" y="401"/>
                    <a:pt x="0" y="258"/>
                  </a:cubicBezTo>
                  <a:cubicBezTo>
                    <a:pt x="0" y="115"/>
                    <a:pt x="113" y="0"/>
                    <a:pt x="256" y="0"/>
                  </a:cubicBez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082B3DC-B849-4BD2-9FC6-A63DF037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334" y="1347789"/>
              <a:ext cx="311150" cy="373063"/>
            </a:xfrm>
            <a:custGeom>
              <a:avLst/>
              <a:gdLst>
                <a:gd name="T0" fmla="*/ 0 w 430"/>
                <a:gd name="T1" fmla="*/ 13 h 514"/>
                <a:gd name="T2" fmla="*/ 14 w 430"/>
                <a:gd name="T3" fmla="*/ 0 h 514"/>
                <a:gd name="T4" fmla="*/ 32 w 430"/>
                <a:gd name="T5" fmla="*/ 0 h 514"/>
                <a:gd name="T6" fmla="*/ 316 w 430"/>
                <a:gd name="T7" fmla="*/ 274 h 514"/>
                <a:gd name="T8" fmla="*/ 317 w 430"/>
                <a:gd name="T9" fmla="*/ 274 h 514"/>
                <a:gd name="T10" fmla="*/ 317 w 430"/>
                <a:gd name="T11" fmla="*/ 21 h 514"/>
                <a:gd name="T12" fmla="*/ 331 w 430"/>
                <a:gd name="T13" fmla="*/ 7 h 514"/>
                <a:gd name="T14" fmla="*/ 416 w 430"/>
                <a:gd name="T15" fmla="*/ 7 h 514"/>
                <a:gd name="T16" fmla="*/ 430 w 430"/>
                <a:gd name="T17" fmla="*/ 21 h 514"/>
                <a:gd name="T18" fmla="*/ 430 w 430"/>
                <a:gd name="T19" fmla="*/ 501 h 514"/>
                <a:gd name="T20" fmla="*/ 416 w 430"/>
                <a:gd name="T21" fmla="*/ 514 h 514"/>
                <a:gd name="T22" fmla="*/ 405 w 430"/>
                <a:gd name="T23" fmla="*/ 514 h 514"/>
                <a:gd name="T24" fmla="*/ 396 w 430"/>
                <a:gd name="T25" fmla="*/ 511 h 514"/>
                <a:gd name="T26" fmla="*/ 114 w 430"/>
                <a:gd name="T27" fmla="*/ 227 h 514"/>
                <a:gd name="T28" fmla="*/ 113 w 430"/>
                <a:gd name="T29" fmla="*/ 227 h 514"/>
                <a:gd name="T30" fmla="*/ 113 w 430"/>
                <a:gd name="T31" fmla="*/ 493 h 514"/>
                <a:gd name="T32" fmla="*/ 99 w 430"/>
                <a:gd name="T33" fmla="*/ 507 h 514"/>
                <a:gd name="T34" fmla="*/ 14 w 430"/>
                <a:gd name="T35" fmla="*/ 507 h 514"/>
                <a:gd name="T36" fmla="*/ 1 w 430"/>
                <a:gd name="T37" fmla="*/ 493 h 514"/>
                <a:gd name="T38" fmla="*/ 0 w 430"/>
                <a:gd name="T39" fmla="*/ 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14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lnTo>
                    <a:pt x="32" y="0"/>
                  </a:lnTo>
                  <a:lnTo>
                    <a:pt x="316" y="274"/>
                  </a:lnTo>
                  <a:lnTo>
                    <a:pt x="317" y="274"/>
                  </a:lnTo>
                  <a:lnTo>
                    <a:pt x="317" y="21"/>
                  </a:lnTo>
                  <a:cubicBezTo>
                    <a:pt x="317" y="14"/>
                    <a:pt x="323" y="7"/>
                    <a:pt x="331" y="7"/>
                  </a:cubicBezTo>
                  <a:lnTo>
                    <a:pt x="416" y="7"/>
                  </a:lnTo>
                  <a:cubicBezTo>
                    <a:pt x="424" y="7"/>
                    <a:pt x="430" y="14"/>
                    <a:pt x="430" y="21"/>
                  </a:cubicBezTo>
                  <a:lnTo>
                    <a:pt x="430" y="501"/>
                  </a:lnTo>
                  <a:cubicBezTo>
                    <a:pt x="430" y="508"/>
                    <a:pt x="424" y="514"/>
                    <a:pt x="416" y="514"/>
                  </a:cubicBezTo>
                  <a:lnTo>
                    <a:pt x="405" y="514"/>
                  </a:lnTo>
                  <a:cubicBezTo>
                    <a:pt x="403" y="514"/>
                    <a:pt x="397" y="512"/>
                    <a:pt x="396" y="511"/>
                  </a:cubicBezTo>
                  <a:lnTo>
                    <a:pt x="114" y="227"/>
                  </a:lnTo>
                  <a:lnTo>
                    <a:pt x="113" y="227"/>
                  </a:lnTo>
                  <a:lnTo>
                    <a:pt x="113" y="493"/>
                  </a:lnTo>
                  <a:cubicBezTo>
                    <a:pt x="113" y="501"/>
                    <a:pt x="107" y="507"/>
                    <a:pt x="99" y="507"/>
                  </a:cubicBezTo>
                  <a:lnTo>
                    <a:pt x="14" y="507"/>
                  </a:lnTo>
                  <a:cubicBezTo>
                    <a:pt x="7" y="507"/>
                    <a:pt x="1" y="501"/>
                    <a:pt x="1" y="49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464879E-59D0-4665-8A89-AD4C3C662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259" y="1828802"/>
              <a:ext cx="136525" cy="150813"/>
            </a:xfrm>
            <a:custGeom>
              <a:avLst/>
              <a:gdLst>
                <a:gd name="T0" fmla="*/ 142 w 187"/>
                <a:gd name="T1" fmla="*/ 121 h 208"/>
                <a:gd name="T2" fmla="*/ 44 w 187"/>
                <a:gd name="T3" fmla="*/ 121 h 208"/>
                <a:gd name="T4" fmla="*/ 44 w 187"/>
                <a:gd name="T5" fmla="*/ 208 h 208"/>
                <a:gd name="T6" fmla="*/ 0 w 187"/>
                <a:gd name="T7" fmla="*/ 208 h 208"/>
                <a:gd name="T8" fmla="*/ 0 w 187"/>
                <a:gd name="T9" fmla="*/ 0 h 208"/>
                <a:gd name="T10" fmla="*/ 44 w 187"/>
                <a:gd name="T11" fmla="*/ 0 h 208"/>
                <a:gd name="T12" fmla="*/ 44 w 187"/>
                <a:gd name="T13" fmla="*/ 82 h 208"/>
                <a:gd name="T14" fmla="*/ 142 w 187"/>
                <a:gd name="T15" fmla="*/ 82 h 208"/>
                <a:gd name="T16" fmla="*/ 142 w 187"/>
                <a:gd name="T17" fmla="*/ 0 h 208"/>
                <a:gd name="T18" fmla="*/ 187 w 187"/>
                <a:gd name="T19" fmla="*/ 0 h 208"/>
                <a:gd name="T20" fmla="*/ 187 w 187"/>
                <a:gd name="T21" fmla="*/ 208 h 208"/>
                <a:gd name="T22" fmla="*/ 142 w 187"/>
                <a:gd name="T23" fmla="*/ 208 h 208"/>
                <a:gd name="T24" fmla="*/ 142 w 187"/>
                <a:gd name="T25" fmla="*/ 1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8">
                  <a:moveTo>
                    <a:pt x="142" y="121"/>
                  </a:moveTo>
                  <a:lnTo>
                    <a:pt x="44" y="121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2"/>
                  </a:lnTo>
                  <a:lnTo>
                    <a:pt x="142" y="82"/>
                  </a:lnTo>
                  <a:lnTo>
                    <a:pt x="142" y="0"/>
                  </a:lnTo>
                  <a:lnTo>
                    <a:pt x="187" y="0"/>
                  </a:lnTo>
                  <a:lnTo>
                    <a:pt x="187" y="208"/>
                  </a:lnTo>
                  <a:lnTo>
                    <a:pt x="142" y="208"/>
                  </a:lnTo>
                  <a:lnTo>
                    <a:pt x="142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DA3DE0D9-1D38-47B0-84C0-781CC4EAD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472" y="1828802"/>
              <a:ext cx="31750" cy="1508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F87A756-0470-49E2-9B3A-E6FC91C96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47" y="1827214"/>
              <a:ext cx="144463" cy="155575"/>
            </a:xfrm>
            <a:custGeom>
              <a:avLst/>
              <a:gdLst>
                <a:gd name="T0" fmla="*/ 111 w 199"/>
                <a:gd name="T1" fmla="*/ 0 h 216"/>
                <a:gd name="T2" fmla="*/ 197 w 199"/>
                <a:gd name="T3" fmla="*/ 46 h 216"/>
                <a:gd name="T4" fmla="*/ 160 w 199"/>
                <a:gd name="T5" fmla="*/ 66 h 216"/>
                <a:gd name="T6" fmla="*/ 111 w 199"/>
                <a:gd name="T7" fmla="*/ 40 h 216"/>
                <a:gd name="T8" fmla="*/ 46 w 199"/>
                <a:gd name="T9" fmla="*/ 108 h 216"/>
                <a:gd name="T10" fmla="*/ 111 w 199"/>
                <a:gd name="T11" fmla="*/ 176 h 216"/>
                <a:gd name="T12" fmla="*/ 156 w 199"/>
                <a:gd name="T13" fmla="*/ 160 h 216"/>
                <a:gd name="T14" fmla="*/ 156 w 199"/>
                <a:gd name="T15" fmla="*/ 135 h 216"/>
                <a:gd name="T16" fmla="*/ 100 w 199"/>
                <a:gd name="T17" fmla="*/ 135 h 216"/>
                <a:gd name="T18" fmla="*/ 100 w 199"/>
                <a:gd name="T19" fmla="*/ 97 h 216"/>
                <a:gd name="T20" fmla="*/ 199 w 199"/>
                <a:gd name="T21" fmla="*/ 97 h 216"/>
                <a:gd name="T22" fmla="*/ 199 w 199"/>
                <a:gd name="T23" fmla="*/ 177 h 216"/>
                <a:gd name="T24" fmla="*/ 111 w 199"/>
                <a:gd name="T25" fmla="*/ 216 h 216"/>
                <a:gd name="T26" fmla="*/ 0 w 199"/>
                <a:gd name="T27" fmla="*/ 108 h 216"/>
                <a:gd name="T28" fmla="*/ 111 w 199"/>
                <a:gd name="T2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16">
                  <a:moveTo>
                    <a:pt x="111" y="0"/>
                  </a:moveTo>
                  <a:cubicBezTo>
                    <a:pt x="154" y="0"/>
                    <a:pt x="181" y="21"/>
                    <a:pt x="197" y="46"/>
                  </a:cubicBezTo>
                  <a:lnTo>
                    <a:pt x="160" y="66"/>
                  </a:lnTo>
                  <a:cubicBezTo>
                    <a:pt x="150" y="51"/>
                    <a:pt x="132" y="40"/>
                    <a:pt x="111" y="40"/>
                  </a:cubicBezTo>
                  <a:cubicBezTo>
                    <a:pt x="73" y="40"/>
                    <a:pt x="46" y="69"/>
                    <a:pt x="46" y="108"/>
                  </a:cubicBezTo>
                  <a:cubicBezTo>
                    <a:pt x="46" y="147"/>
                    <a:pt x="73" y="176"/>
                    <a:pt x="111" y="176"/>
                  </a:cubicBezTo>
                  <a:cubicBezTo>
                    <a:pt x="130" y="176"/>
                    <a:pt x="146" y="168"/>
                    <a:pt x="156" y="160"/>
                  </a:cubicBezTo>
                  <a:lnTo>
                    <a:pt x="156" y="135"/>
                  </a:lnTo>
                  <a:lnTo>
                    <a:pt x="100" y="135"/>
                  </a:lnTo>
                  <a:lnTo>
                    <a:pt x="100" y="97"/>
                  </a:lnTo>
                  <a:lnTo>
                    <a:pt x="199" y="97"/>
                  </a:lnTo>
                  <a:lnTo>
                    <a:pt x="199" y="177"/>
                  </a:lnTo>
                  <a:cubicBezTo>
                    <a:pt x="178" y="200"/>
                    <a:pt x="148" y="216"/>
                    <a:pt x="111" y="216"/>
                  </a:cubicBezTo>
                  <a:cubicBezTo>
                    <a:pt x="50" y="216"/>
                    <a:pt x="0" y="173"/>
                    <a:pt x="0" y="108"/>
                  </a:cubicBezTo>
                  <a:cubicBezTo>
                    <a:pt x="0" y="42"/>
                    <a:pt x="50" y="0"/>
                    <a:pt x="1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A6CB768-A60E-4FB8-A497-2ACF63B58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122" y="1828802"/>
              <a:ext cx="136525" cy="150813"/>
            </a:xfrm>
            <a:custGeom>
              <a:avLst/>
              <a:gdLst>
                <a:gd name="T0" fmla="*/ 142 w 187"/>
                <a:gd name="T1" fmla="*/ 121 h 208"/>
                <a:gd name="T2" fmla="*/ 44 w 187"/>
                <a:gd name="T3" fmla="*/ 121 h 208"/>
                <a:gd name="T4" fmla="*/ 44 w 187"/>
                <a:gd name="T5" fmla="*/ 208 h 208"/>
                <a:gd name="T6" fmla="*/ 0 w 187"/>
                <a:gd name="T7" fmla="*/ 208 h 208"/>
                <a:gd name="T8" fmla="*/ 0 w 187"/>
                <a:gd name="T9" fmla="*/ 0 h 208"/>
                <a:gd name="T10" fmla="*/ 44 w 187"/>
                <a:gd name="T11" fmla="*/ 0 h 208"/>
                <a:gd name="T12" fmla="*/ 44 w 187"/>
                <a:gd name="T13" fmla="*/ 82 h 208"/>
                <a:gd name="T14" fmla="*/ 142 w 187"/>
                <a:gd name="T15" fmla="*/ 82 h 208"/>
                <a:gd name="T16" fmla="*/ 142 w 187"/>
                <a:gd name="T17" fmla="*/ 0 h 208"/>
                <a:gd name="T18" fmla="*/ 187 w 187"/>
                <a:gd name="T19" fmla="*/ 0 h 208"/>
                <a:gd name="T20" fmla="*/ 187 w 187"/>
                <a:gd name="T21" fmla="*/ 208 h 208"/>
                <a:gd name="T22" fmla="*/ 142 w 187"/>
                <a:gd name="T23" fmla="*/ 208 h 208"/>
                <a:gd name="T24" fmla="*/ 142 w 187"/>
                <a:gd name="T25" fmla="*/ 1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8">
                  <a:moveTo>
                    <a:pt x="142" y="121"/>
                  </a:moveTo>
                  <a:lnTo>
                    <a:pt x="44" y="121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2"/>
                  </a:lnTo>
                  <a:lnTo>
                    <a:pt x="142" y="82"/>
                  </a:lnTo>
                  <a:lnTo>
                    <a:pt x="142" y="0"/>
                  </a:lnTo>
                  <a:lnTo>
                    <a:pt x="187" y="0"/>
                  </a:lnTo>
                  <a:lnTo>
                    <a:pt x="187" y="208"/>
                  </a:lnTo>
                  <a:lnTo>
                    <a:pt x="142" y="208"/>
                  </a:lnTo>
                  <a:lnTo>
                    <a:pt x="142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F95D2D0-D540-4037-8643-41610370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34" y="1828802"/>
              <a:ext cx="106363" cy="150813"/>
            </a:xfrm>
            <a:custGeom>
              <a:avLst/>
              <a:gdLst>
                <a:gd name="T0" fmla="*/ 0 w 147"/>
                <a:gd name="T1" fmla="*/ 0 h 208"/>
                <a:gd name="T2" fmla="*/ 147 w 147"/>
                <a:gd name="T3" fmla="*/ 0 h 208"/>
                <a:gd name="T4" fmla="*/ 147 w 147"/>
                <a:gd name="T5" fmla="*/ 38 h 208"/>
                <a:gd name="T6" fmla="*/ 44 w 147"/>
                <a:gd name="T7" fmla="*/ 38 h 208"/>
                <a:gd name="T8" fmla="*/ 44 w 147"/>
                <a:gd name="T9" fmla="*/ 83 h 208"/>
                <a:gd name="T10" fmla="*/ 145 w 147"/>
                <a:gd name="T11" fmla="*/ 83 h 208"/>
                <a:gd name="T12" fmla="*/ 145 w 147"/>
                <a:gd name="T13" fmla="*/ 121 h 208"/>
                <a:gd name="T14" fmla="*/ 44 w 147"/>
                <a:gd name="T15" fmla="*/ 121 h 208"/>
                <a:gd name="T16" fmla="*/ 44 w 147"/>
                <a:gd name="T17" fmla="*/ 169 h 208"/>
                <a:gd name="T18" fmla="*/ 147 w 147"/>
                <a:gd name="T19" fmla="*/ 169 h 208"/>
                <a:gd name="T20" fmla="*/ 147 w 147"/>
                <a:gd name="T21" fmla="*/ 208 h 208"/>
                <a:gd name="T22" fmla="*/ 0 w 147"/>
                <a:gd name="T23" fmla="*/ 208 h 208"/>
                <a:gd name="T24" fmla="*/ 0 w 147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8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AF00CD40-E31E-4F31-837A-D253BE74E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209" y="1828802"/>
              <a:ext cx="122238" cy="150813"/>
            </a:xfrm>
            <a:custGeom>
              <a:avLst/>
              <a:gdLst>
                <a:gd name="T0" fmla="*/ 91 w 168"/>
                <a:gd name="T1" fmla="*/ 38 h 208"/>
                <a:gd name="T2" fmla="*/ 44 w 168"/>
                <a:gd name="T3" fmla="*/ 38 h 208"/>
                <a:gd name="T4" fmla="*/ 44 w 168"/>
                <a:gd name="T5" fmla="*/ 95 h 208"/>
                <a:gd name="T6" fmla="*/ 91 w 168"/>
                <a:gd name="T7" fmla="*/ 95 h 208"/>
                <a:gd name="T8" fmla="*/ 122 w 168"/>
                <a:gd name="T9" fmla="*/ 67 h 208"/>
                <a:gd name="T10" fmla="*/ 91 w 168"/>
                <a:gd name="T11" fmla="*/ 38 h 208"/>
                <a:gd name="T12" fmla="*/ 77 w 168"/>
                <a:gd name="T13" fmla="*/ 133 h 208"/>
                <a:gd name="T14" fmla="*/ 44 w 168"/>
                <a:gd name="T15" fmla="*/ 133 h 208"/>
                <a:gd name="T16" fmla="*/ 44 w 168"/>
                <a:gd name="T17" fmla="*/ 208 h 208"/>
                <a:gd name="T18" fmla="*/ 0 w 168"/>
                <a:gd name="T19" fmla="*/ 208 h 208"/>
                <a:gd name="T20" fmla="*/ 0 w 168"/>
                <a:gd name="T21" fmla="*/ 0 h 208"/>
                <a:gd name="T22" fmla="*/ 97 w 168"/>
                <a:gd name="T23" fmla="*/ 0 h 208"/>
                <a:gd name="T24" fmla="*/ 167 w 168"/>
                <a:gd name="T25" fmla="*/ 67 h 208"/>
                <a:gd name="T26" fmla="*/ 122 w 168"/>
                <a:gd name="T27" fmla="*/ 129 h 208"/>
                <a:gd name="T28" fmla="*/ 168 w 168"/>
                <a:gd name="T29" fmla="*/ 208 h 208"/>
                <a:gd name="T30" fmla="*/ 118 w 168"/>
                <a:gd name="T31" fmla="*/ 208 h 208"/>
                <a:gd name="T32" fmla="*/ 77 w 168"/>
                <a:gd name="T33" fmla="*/ 1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08">
                  <a:moveTo>
                    <a:pt x="91" y="38"/>
                  </a:moveTo>
                  <a:lnTo>
                    <a:pt x="44" y="38"/>
                  </a:lnTo>
                  <a:lnTo>
                    <a:pt x="44" y="95"/>
                  </a:lnTo>
                  <a:lnTo>
                    <a:pt x="91" y="95"/>
                  </a:lnTo>
                  <a:cubicBezTo>
                    <a:pt x="109" y="95"/>
                    <a:pt x="122" y="84"/>
                    <a:pt x="122" y="67"/>
                  </a:cubicBezTo>
                  <a:cubicBezTo>
                    <a:pt x="122" y="49"/>
                    <a:pt x="109" y="38"/>
                    <a:pt x="91" y="38"/>
                  </a:cubicBezTo>
                  <a:close/>
                  <a:moveTo>
                    <a:pt x="77" y="133"/>
                  </a:moveTo>
                  <a:lnTo>
                    <a:pt x="44" y="133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1" y="0"/>
                    <a:pt x="167" y="28"/>
                    <a:pt x="167" y="67"/>
                  </a:cubicBezTo>
                  <a:cubicBezTo>
                    <a:pt x="167" y="104"/>
                    <a:pt x="144" y="123"/>
                    <a:pt x="122" y="129"/>
                  </a:cubicBezTo>
                  <a:lnTo>
                    <a:pt x="168" y="208"/>
                  </a:lnTo>
                  <a:lnTo>
                    <a:pt x="118" y="208"/>
                  </a:lnTo>
                  <a:lnTo>
                    <a:pt x="77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3FD134B-3B3A-494B-9FFF-31AABDB18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34" y="1828802"/>
              <a:ext cx="106363" cy="150813"/>
            </a:xfrm>
            <a:custGeom>
              <a:avLst/>
              <a:gdLst>
                <a:gd name="T0" fmla="*/ 0 w 147"/>
                <a:gd name="T1" fmla="*/ 0 h 208"/>
                <a:gd name="T2" fmla="*/ 147 w 147"/>
                <a:gd name="T3" fmla="*/ 0 h 208"/>
                <a:gd name="T4" fmla="*/ 147 w 147"/>
                <a:gd name="T5" fmla="*/ 38 h 208"/>
                <a:gd name="T6" fmla="*/ 44 w 147"/>
                <a:gd name="T7" fmla="*/ 38 h 208"/>
                <a:gd name="T8" fmla="*/ 44 w 147"/>
                <a:gd name="T9" fmla="*/ 83 h 208"/>
                <a:gd name="T10" fmla="*/ 145 w 147"/>
                <a:gd name="T11" fmla="*/ 83 h 208"/>
                <a:gd name="T12" fmla="*/ 145 w 147"/>
                <a:gd name="T13" fmla="*/ 121 h 208"/>
                <a:gd name="T14" fmla="*/ 44 w 147"/>
                <a:gd name="T15" fmla="*/ 121 h 208"/>
                <a:gd name="T16" fmla="*/ 44 w 147"/>
                <a:gd name="T17" fmla="*/ 169 h 208"/>
                <a:gd name="T18" fmla="*/ 147 w 147"/>
                <a:gd name="T19" fmla="*/ 169 h 208"/>
                <a:gd name="T20" fmla="*/ 147 w 147"/>
                <a:gd name="T21" fmla="*/ 208 h 208"/>
                <a:gd name="T22" fmla="*/ 0 w 147"/>
                <a:gd name="T23" fmla="*/ 208 h 208"/>
                <a:gd name="T24" fmla="*/ 0 w 147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8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443EE0-C470-416D-931F-7E9004B2A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509" y="1828802"/>
              <a:ext cx="141288" cy="150813"/>
            </a:xfrm>
            <a:custGeom>
              <a:avLst/>
              <a:gdLst>
                <a:gd name="T0" fmla="*/ 82 w 193"/>
                <a:gd name="T1" fmla="*/ 169 h 208"/>
                <a:gd name="T2" fmla="*/ 147 w 193"/>
                <a:gd name="T3" fmla="*/ 104 h 208"/>
                <a:gd name="T4" fmla="*/ 82 w 193"/>
                <a:gd name="T5" fmla="*/ 39 h 208"/>
                <a:gd name="T6" fmla="*/ 45 w 193"/>
                <a:gd name="T7" fmla="*/ 39 h 208"/>
                <a:gd name="T8" fmla="*/ 45 w 193"/>
                <a:gd name="T9" fmla="*/ 169 h 208"/>
                <a:gd name="T10" fmla="*/ 82 w 193"/>
                <a:gd name="T11" fmla="*/ 169 h 208"/>
                <a:gd name="T12" fmla="*/ 0 w 193"/>
                <a:gd name="T13" fmla="*/ 0 h 208"/>
                <a:gd name="T14" fmla="*/ 82 w 193"/>
                <a:gd name="T15" fmla="*/ 0 h 208"/>
                <a:gd name="T16" fmla="*/ 193 w 193"/>
                <a:gd name="T17" fmla="*/ 104 h 208"/>
                <a:gd name="T18" fmla="*/ 82 w 193"/>
                <a:gd name="T19" fmla="*/ 208 h 208"/>
                <a:gd name="T20" fmla="*/ 0 w 193"/>
                <a:gd name="T21" fmla="*/ 208 h 208"/>
                <a:gd name="T22" fmla="*/ 0 w 193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08">
                  <a:moveTo>
                    <a:pt x="82" y="169"/>
                  </a:moveTo>
                  <a:cubicBezTo>
                    <a:pt x="123" y="169"/>
                    <a:pt x="147" y="139"/>
                    <a:pt x="147" y="104"/>
                  </a:cubicBezTo>
                  <a:cubicBezTo>
                    <a:pt x="147" y="67"/>
                    <a:pt x="125" y="39"/>
                    <a:pt x="82" y="39"/>
                  </a:cubicBezTo>
                  <a:lnTo>
                    <a:pt x="45" y="39"/>
                  </a:lnTo>
                  <a:lnTo>
                    <a:pt x="45" y="169"/>
                  </a:lnTo>
                  <a:lnTo>
                    <a:pt x="82" y="169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47" y="0"/>
                    <a:pt x="193" y="41"/>
                    <a:pt x="193" y="104"/>
                  </a:cubicBezTo>
                  <a:cubicBezTo>
                    <a:pt x="193" y="167"/>
                    <a:pt x="147" y="208"/>
                    <a:pt x="82" y="208"/>
                  </a:cubicBez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3E140F8-1D24-41E3-8825-91BA4158F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34" y="1828802"/>
              <a:ext cx="134938" cy="153988"/>
            </a:xfrm>
            <a:custGeom>
              <a:avLst/>
              <a:gdLst>
                <a:gd name="T0" fmla="*/ 0 w 185"/>
                <a:gd name="T1" fmla="*/ 0 h 211"/>
                <a:gd name="T2" fmla="*/ 44 w 185"/>
                <a:gd name="T3" fmla="*/ 0 h 211"/>
                <a:gd name="T4" fmla="*/ 44 w 185"/>
                <a:gd name="T5" fmla="*/ 123 h 211"/>
                <a:gd name="T6" fmla="*/ 93 w 185"/>
                <a:gd name="T7" fmla="*/ 172 h 211"/>
                <a:gd name="T8" fmla="*/ 140 w 185"/>
                <a:gd name="T9" fmla="*/ 123 h 211"/>
                <a:gd name="T10" fmla="*/ 140 w 185"/>
                <a:gd name="T11" fmla="*/ 0 h 211"/>
                <a:gd name="T12" fmla="*/ 185 w 185"/>
                <a:gd name="T13" fmla="*/ 0 h 211"/>
                <a:gd name="T14" fmla="*/ 185 w 185"/>
                <a:gd name="T15" fmla="*/ 125 h 211"/>
                <a:gd name="T16" fmla="*/ 93 w 185"/>
                <a:gd name="T17" fmla="*/ 211 h 211"/>
                <a:gd name="T18" fmla="*/ 0 w 185"/>
                <a:gd name="T19" fmla="*/ 125 h 211"/>
                <a:gd name="T20" fmla="*/ 0 w 185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11">
                  <a:moveTo>
                    <a:pt x="0" y="0"/>
                  </a:moveTo>
                  <a:lnTo>
                    <a:pt x="44" y="0"/>
                  </a:lnTo>
                  <a:lnTo>
                    <a:pt x="44" y="123"/>
                  </a:lnTo>
                  <a:cubicBezTo>
                    <a:pt x="44" y="152"/>
                    <a:pt x="60" y="172"/>
                    <a:pt x="93" y="172"/>
                  </a:cubicBezTo>
                  <a:cubicBezTo>
                    <a:pt x="124" y="172"/>
                    <a:pt x="140" y="152"/>
                    <a:pt x="140" y="123"/>
                  </a:cubicBezTo>
                  <a:lnTo>
                    <a:pt x="140" y="0"/>
                  </a:lnTo>
                  <a:lnTo>
                    <a:pt x="185" y="0"/>
                  </a:lnTo>
                  <a:lnTo>
                    <a:pt x="185" y="125"/>
                  </a:lnTo>
                  <a:cubicBezTo>
                    <a:pt x="185" y="176"/>
                    <a:pt x="156" y="211"/>
                    <a:pt x="93" y="211"/>
                  </a:cubicBezTo>
                  <a:cubicBezTo>
                    <a:pt x="29" y="211"/>
                    <a:pt x="0" y="176"/>
                    <a:pt x="0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C7BBBF-4836-42CD-9AF0-6167F452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409" y="1827214"/>
              <a:ext cx="142875" cy="155575"/>
            </a:xfrm>
            <a:custGeom>
              <a:avLst/>
              <a:gdLst>
                <a:gd name="T0" fmla="*/ 0 w 197"/>
                <a:gd name="T1" fmla="*/ 108 h 215"/>
                <a:gd name="T2" fmla="*/ 109 w 197"/>
                <a:gd name="T3" fmla="*/ 0 h 215"/>
                <a:gd name="T4" fmla="*/ 197 w 197"/>
                <a:gd name="T5" fmla="*/ 51 h 215"/>
                <a:gd name="T6" fmla="*/ 159 w 197"/>
                <a:gd name="T7" fmla="*/ 70 h 215"/>
                <a:gd name="T8" fmla="*/ 109 w 197"/>
                <a:gd name="T9" fmla="*/ 40 h 215"/>
                <a:gd name="T10" fmla="*/ 45 w 197"/>
                <a:gd name="T11" fmla="*/ 108 h 215"/>
                <a:gd name="T12" fmla="*/ 109 w 197"/>
                <a:gd name="T13" fmla="*/ 176 h 215"/>
                <a:gd name="T14" fmla="*/ 159 w 197"/>
                <a:gd name="T15" fmla="*/ 146 h 215"/>
                <a:gd name="T16" fmla="*/ 197 w 197"/>
                <a:gd name="T17" fmla="*/ 164 h 215"/>
                <a:gd name="T18" fmla="*/ 109 w 197"/>
                <a:gd name="T19" fmla="*/ 215 h 215"/>
                <a:gd name="T20" fmla="*/ 0 w 197"/>
                <a:gd name="T21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15">
                  <a:moveTo>
                    <a:pt x="0" y="108"/>
                  </a:moveTo>
                  <a:cubicBezTo>
                    <a:pt x="0" y="44"/>
                    <a:pt x="48" y="0"/>
                    <a:pt x="109" y="0"/>
                  </a:cubicBezTo>
                  <a:cubicBezTo>
                    <a:pt x="156" y="0"/>
                    <a:pt x="183" y="25"/>
                    <a:pt x="197" y="51"/>
                  </a:cubicBezTo>
                  <a:lnTo>
                    <a:pt x="159" y="70"/>
                  </a:lnTo>
                  <a:cubicBezTo>
                    <a:pt x="151" y="53"/>
                    <a:pt x="132" y="40"/>
                    <a:pt x="109" y="40"/>
                  </a:cubicBezTo>
                  <a:cubicBezTo>
                    <a:pt x="73" y="40"/>
                    <a:pt x="45" y="69"/>
                    <a:pt x="45" y="108"/>
                  </a:cubicBezTo>
                  <a:cubicBezTo>
                    <a:pt x="45" y="147"/>
                    <a:pt x="73" y="176"/>
                    <a:pt x="109" y="176"/>
                  </a:cubicBezTo>
                  <a:cubicBezTo>
                    <a:pt x="132" y="176"/>
                    <a:pt x="151" y="163"/>
                    <a:pt x="159" y="146"/>
                  </a:cubicBezTo>
                  <a:lnTo>
                    <a:pt x="197" y="164"/>
                  </a:lnTo>
                  <a:cubicBezTo>
                    <a:pt x="182" y="190"/>
                    <a:pt x="156" y="215"/>
                    <a:pt x="109" y="215"/>
                  </a:cubicBezTo>
                  <a:cubicBezTo>
                    <a:pt x="48" y="215"/>
                    <a:pt x="0" y="172"/>
                    <a:pt x="0" y="10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F307D8-CD39-493C-9AE0-16E31D2D3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984" y="1828802"/>
              <a:ext cx="157163" cy="150813"/>
            </a:xfrm>
            <a:custGeom>
              <a:avLst/>
              <a:gdLst>
                <a:gd name="T0" fmla="*/ 74 w 216"/>
                <a:gd name="T1" fmla="*/ 134 h 208"/>
                <a:gd name="T2" fmla="*/ 142 w 216"/>
                <a:gd name="T3" fmla="*/ 134 h 208"/>
                <a:gd name="T4" fmla="*/ 108 w 216"/>
                <a:gd name="T5" fmla="*/ 38 h 208"/>
                <a:gd name="T6" fmla="*/ 74 w 216"/>
                <a:gd name="T7" fmla="*/ 134 h 208"/>
                <a:gd name="T8" fmla="*/ 155 w 216"/>
                <a:gd name="T9" fmla="*/ 172 h 208"/>
                <a:gd name="T10" fmla="*/ 62 w 216"/>
                <a:gd name="T11" fmla="*/ 172 h 208"/>
                <a:gd name="T12" fmla="*/ 49 w 216"/>
                <a:gd name="T13" fmla="*/ 208 h 208"/>
                <a:gd name="T14" fmla="*/ 0 w 216"/>
                <a:gd name="T15" fmla="*/ 208 h 208"/>
                <a:gd name="T16" fmla="*/ 80 w 216"/>
                <a:gd name="T17" fmla="*/ 0 h 208"/>
                <a:gd name="T18" fmla="*/ 136 w 216"/>
                <a:gd name="T19" fmla="*/ 0 h 208"/>
                <a:gd name="T20" fmla="*/ 216 w 216"/>
                <a:gd name="T21" fmla="*/ 208 h 208"/>
                <a:gd name="T22" fmla="*/ 168 w 216"/>
                <a:gd name="T23" fmla="*/ 208 h 208"/>
                <a:gd name="T24" fmla="*/ 155 w 216"/>
                <a:gd name="T25" fmla="*/ 1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8">
                  <a:moveTo>
                    <a:pt x="74" y="134"/>
                  </a:moveTo>
                  <a:lnTo>
                    <a:pt x="142" y="134"/>
                  </a:lnTo>
                  <a:lnTo>
                    <a:pt x="108" y="38"/>
                  </a:lnTo>
                  <a:lnTo>
                    <a:pt x="74" y="134"/>
                  </a:lnTo>
                  <a:close/>
                  <a:moveTo>
                    <a:pt x="155" y="172"/>
                  </a:moveTo>
                  <a:lnTo>
                    <a:pt x="62" y="172"/>
                  </a:lnTo>
                  <a:lnTo>
                    <a:pt x="49" y="208"/>
                  </a:lnTo>
                  <a:lnTo>
                    <a:pt x="0" y="208"/>
                  </a:lnTo>
                  <a:lnTo>
                    <a:pt x="80" y="0"/>
                  </a:lnTo>
                  <a:lnTo>
                    <a:pt x="136" y="0"/>
                  </a:lnTo>
                  <a:lnTo>
                    <a:pt x="216" y="208"/>
                  </a:lnTo>
                  <a:lnTo>
                    <a:pt x="168" y="208"/>
                  </a:lnTo>
                  <a:lnTo>
                    <a:pt x="155" y="1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BAF45B38-3295-443E-A5CA-1668A170B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734" y="1828802"/>
              <a:ext cx="120650" cy="150813"/>
            </a:xfrm>
            <a:custGeom>
              <a:avLst/>
              <a:gdLst>
                <a:gd name="T0" fmla="*/ 61 w 166"/>
                <a:gd name="T1" fmla="*/ 39 h 208"/>
                <a:gd name="T2" fmla="*/ 0 w 166"/>
                <a:gd name="T3" fmla="*/ 39 h 208"/>
                <a:gd name="T4" fmla="*/ 0 w 166"/>
                <a:gd name="T5" fmla="*/ 0 h 208"/>
                <a:gd name="T6" fmla="*/ 166 w 166"/>
                <a:gd name="T7" fmla="*/ 0 h 208"/>
                <a:gd name="T8" fmla="*/ 166 w 166"/>
                <a:gd name="T9" fmla="*/ 39 h 208"/>
                <a:gd name="T10" fmla="*/ 105 w 166"/>
                <a:gd name="T11" fmla="*/ 39 h 208"/>
                <a:gd name="T12" fmla="*/ 105 w 166"/>
                <a:gd name="T13" fmla="*/ 208 h 208"/>
                <a:gd name="T14" fmla="*/ 61 w 166"/>
                <a:gd name="T15" fmla="*/ 208 h 208"/>
                <a:gd name="T16" fmla="*/ 61 w 166"/>
                <a:gd name="T17" fmla="*/ 3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8">
                  <a:moveTo>
                    <a:pt x="61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39"/>
                  </a:lnTo>
                  <a:lnTo>
                    <a:pt x="105" y="39"/>
                  </a:lnTo>
                  <a:lnTo>
                    <a:pt x="105" y="208"/>
                  </a:lnTo>
                  <a:lnTo>
                    <a:pt x="61" y="208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8393E8CA-9FD1-4191-957A-FE582E74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134" y="1828802"/>
              <a:ext cx="31750" cy="1508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6FAE3D5-2EC9-4250-9DE2-5D562FEB5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222" y="1827214"/>
              <a:ext cx="158750" cy="155575"/>
            </a:xfrm>
            <a:custGeom>
              <a:avLst/>
              <a:gdLst>
                <a:gd name="T0" fmla="*/ 108 w 217"/>
                <a:gd name="T1" fmla="*/ 40 h 215"/>
                <a:gd name="T2" fmla="*/ 45 w 217"/>
                <a:gd name="T3" fmla="*/ 108 h 215"/>
                <a:gd name="T4" fmla="*/ 108 w 217"/>
                <a:gd name="T5" fmla="*/ 176 h 215"/>
                <a:gd name="T6" fmla="*/ 171 w 217"/>
                <a:gd name="T7" fmla="*/ 108 h 215"/>
                <a:gd name="T8" fmla="*/ 108 w 217"/>
                <a:gd name="T9" fmla="*/ 40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40"/>
                  </a:moveTo>
                  <a:cubicBezTo>
                    <a:pt x="70" y="40"/>
                    <a:pt x="45" y="69"/>
                    <a:pt x="45" y="108"/>
                  </a:cubicBezTo>
                  <a:cubicBezTo>
                    <a:pt x="45" y="147"/>
                    <a:pt x="70" y="176"/>
                    <a:pt x="108" y="176"/>
                  </a:cubicBezTo>
                  <a:cubicBezTo>
                    <a:pt x="146" y="176"/>
                    <a:pt x="171" y="147"/>
                    <a:pt x="171" y="108"/>
                  </a:cubicBezTo>
                  <a:cubicBezTo>
                    <a:pt x="171" y="69"/>
                    <a:pt x="146" y="40"/>
                    <a:pt x="108" y="40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1"/>
                    <a:pt x="171" y="215"/>
                    <a:pt x="108" y="215"/>
                  </a:cubicBezTo>
                  <a:cubicBezTo>
                    <a:pt x="45" y="215"/>
                    <a:pt x="0" y="171"/>
                    <a:pt x="0" y="108"/>
                  </a:cubicBezTo>
                  <a:cubicBezTo>
                    <a:pt x="0" y="45"/>
                    <a:pt x="45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D27BC313-6E82-4976-A8BD-DC9BA547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09" y="1828802"/>
              <a:ext cx="134938" cy="150813"/>
            </a:xfrm>
            <a:custGeom>
              <a:avLst/>
              <a:gdLst>
                <a:gd name="T0" fmla="*/ 45 w 186"/>
                <a:gd name="T1" fmla="*/ 68 h 208"/>
                <a:gd name="T2" fmla="*/ 45 w 186"/>
                <a:gd name="T3" fmla="*/ 208 h 208"/>
                <a:gd name="T4" fmla="*/ 0 w 186"/>
                <a:gd name="T5" fmla="*/ 208 h 208"/>
                <a:gd name="T6" fmla="*/ 0 w 186"/>
                <a:gd name="T7" fmla="*/ 0 h 208"/>
                <a:gd name="T8" fmla="*/ 46 w 186"/>
                <a:gd name="T9" fmla="*/ 0 h 208"/>
                <a:gd name="T10" fmla="*/ 142 w 186"/>
                <a:gd name="T11" fmla="*/ 134 h 208"/>
                <a:gd name="T12" fmla="*/ 142 w 186"/>
                <a:gd name="T13" fmla="*/ 0 h 208"/>
                <a:gd name="T14" fmla="*/ 186 w 186"/>
                <a:gd name="T15" fmla="*/ 0 h 208"/>
                <a:gd name="T16" fmla="*/ 186 w 186"/>
                <a:gd name="T17" fmla="*/ 208 h 208"/>
                <a:gd name="T18" fmla="*/ 144 w 186"/>
                <a:gd name="T19" fmla="*/ 208 h 208"/>
                <a:gd name="T20" fmla="*/ 45 w 186"/>
                <a:gd name="T21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08">
                  <a:moveTo>
                    <a:pt x="45" y="68"/>
                  </a:moveTo>
                  <a:lnTo>
                    <a:pt x="45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2" y="134"/>
                  </a:lnTo>
                  <a:lnTo>
                    <a:pt x="142" y="0"/>
                  </a:lnTo>
                  <a:lnTo>
                    <a:pt x="186" y="0"/>
                  </a:lnTo>
                  <a:lnTo>
                    <a:pt x="186" y="208"/>
                  </a:lnTo>
                  <a:lnTo>
                    <a:pt x="144" y="208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23AC2BBF-FB04-4D3B-81F5-3AD7ED6EB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909" y="2098677"/>
              <a:ext cx="157163" cy="155575"/>
            </a:xfrm>
            <a:custGeom>
              <a:avLst/>
              <a:gdLst>
                <a:gd name="T0" fmla="*/ 108 w 217"/>
                <a:gd name="T1" fmla="*/ 39 h 215"/>
                <a:gd name="T2" fmla="*/ 45 w 217"/>
                <a:gd name="T3" fmla="*/ 108 h 215"/>
                <a:gd name="T4" fmla="*/ 108 w 217"/>
                <a:gd name="T5" fmla="*/ 176 h 215"/>
                <a:gd name="T6" fmla="*/ 172 w 217"/>
                <a:gd name="T7" fmla="*/ 108 h 215"/>
                <a:gd name="T8" fmla="*/ 108 w 217"/>
                <a:gd name="T9" fmla="*/ 39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39"/>
                  </a:moveTo>
                  <a:cubicBezTo>
                    <a:pt x="70" y="39"/>
                    <a:pt x="45" y="69"/>
                    <a:pt x="45" y="108"/>
                  </a:cubicBezTo>
                  <a:cubicBezTo>
                    <a:pt x="45" y="146"/>
                    <a:pt x="70" y="176"/>
                    <a:pt x="108" y="176"/>
                  </a:cubicBezTo>
                  <a:cubicBezTo>
                    <a:pt x="147" y="176"/>
                    <a:pt x="172" y="146"/>
                    <a:pt x="172" y="108"/>
                  </a:cubicBezTo>
                  <a:cubicBezTo>
                    <a:pt x="172" y="69"/>
                    <a:pt x="147" y="39"/>
                    <a:pt x="108" y="39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0"/>
                    <a:pt x="171" y="215"/>
                    <a:pt x="108" y="215"/>
                  </a:cubicBezTo>
                  <a:cubicBezTo>
                    <a:pt x="46" y="215"/>
                    <a:pt x="0" y="170"/>
                    <a:pt x="0" y="108"/>
                  </a:cubicBezTo>
                  <a:cubicBezTo>
                    <a:pt x="0" y="45"/>
                    <a:pt x="46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5BCDCCCD-5778-42D1-B5D3-7CCD57BCD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409" y="2100264"/>
              <a:ext cx="134938" cy="153988"/>
            </a:xfrm>
            <a:custGeom>
              <a:avLst/>
              <a:gdLst>
                <a:gd name="T0" fmla="*/ 0 w 185"/>
                <a:gd name="T1" fmla="*/ 0 h 211"/>
                <a:gd name="T2" fmla="*/ 45 w 185"/>
                <a:gd name="T3" fmla="*/ 0 h 211"/>
                <a:gd name="T4" fmla="*/ 45 w 185"/>
                <a:gd name="T5" fmla="*/ 123 h 211"/>
                <a:gd name="T6" fmla="*/ 93 w 185"/>
                <a:gd name="T7" fmla="*/ 172 h 211"/>
                <a:gd name="T8" fmla="*/ 141 w 185"/>
                <a:gd name="T9" fmla="*/ 123 h 211"/>
                <a:gd name="T10" fmla="*/ 141 w 185"/>
                <a:gd name="T11" fmla="*/ 0 h 211"/>
                <a:gd name="T12" fmla="*/ 185 w 185"/>
                <a:gd name="T13" fmla="*/ 0 h 211"/>
                <a:gd name="T14" fmla="*/ 185 w 185"/>
                <a:gd name="T15" fmla="*/ 124 h 211"/>
                <a:gd name="T16" fmla="*/ 93 w 185"/>
                <a:gd name="T17" fmla="*/ 211 h 211"/>
                <a:gd name="T18" fmla="*/ 0 w 185"/>
                <a:gd name="T19" fmla="*/ 125 h 211"/>
                <a:gd name="T20" fmla="*/ 0 w 185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11">
                  <a:moveTo>
                    <a:pt x="0" y="0"/>
                  </a:moveTo>
                  <a:lnTo>
                    <a:pt x="45" y="0"/>
                  </a:lnTo>
                  <a:lnTo>
                    <a:pt x="45" y="123"/>
                  </a:lnTo>
                  <a:cubicBezTo>
                    <a:pt x="45" y="152"/>
                    <a:pt x="60" y="172"/>
                    <a:pt x="93" y="172"/>
                  </a:cubicBezTo>
                  <a:cubicBezTo>
                    <a:pt x="125" y="172"/>
                    <a:pt x="141" y="152"/>
                    <a:pt x="141" y="123"/>
                  </a:cubicBezTo>
                  <a:lnTo>
                    <a:pt x="141" y="0"/>
                  </a:lnTo>
                  <a:lnTo>
                    <a:pt x="185" y="0"/>
                  </a:lnTo>
                  <a:lnTo>
                    <a:pt x="185" y="124"/>
                  </a:lnTo>
                  <a:cubicBezTo>
                    <a:pt x="185" y="176"/>
                    <a:pt x="156" y="211"/>
                    <a:pt x="93" y="211"/>
                  </a:cubicBezTo>
                  <a:cubicBezTo>
                    <a:pt x="29" y="211"/>
                    <a:pt x="0" y="176"/>
                    <a:pt x="0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22F746FC-CB43-42ED-B359-156B76EC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97" y="2100264"/>
              <a:ext cx="120650" cy="150813"/>
            </a:xfrm>
            <a:custGeom>
              <a:avLst/>
              <a:gdLst>
                <a:gd name="T0" fmla="*/ 61 w 166"/>
                <a:gd name="T1" fmla="*/ 39 h 207"/>
                <a:gd name="T2" fmla="*/ 0 w 166"/>
                <a:gd name="T3" fmla="*/ 39 h 207"/>
                <a:gd name="T4" fmla="*/ 0 w 166"/>
                <a:gd name="T5" fmla="*/ 0 h 207"/>
                <a:gd name="T6" fmla="*/ 166 w 166"/>
                <a:gd name="T7" fmla="*/ 0 h 207"/>
                <a:gd name="T8" fmla="*/ 166 w 166"/>
                <a:gd name="T9" fmla="*/ 39 h 207"/>
                <a:gd name="T10" fmla="*/ 106 w 166"/>
                <a:gd name="T11" fmla="*/ 39 h 207"/>
                <a:gd name="T12" fmla="*/ 106 w 166"/>
                <a:gd name="T13" fmla="*/ 207 h 207"/>
                <a:gd name="T14" fmla="*/ 61 w 166"/>
                <a:gd name="T15" fmla="*/ 207 h 207"/>
                <a:gd name="T16" fmla="*/ 61 w 166"/>
                <a:gd name="T17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7">
                  <a:moveTo>
                    <a:pt x="61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39"/>
                  </a:lnTo>
                  <a:lnTo>
                    <a:pt x="106" y="39"/>
                  </a:lnTo>
                  <a:lnTo>
                    <a:pt x="106" y="207"/>
                  </a:lnTo>
                  <a:lnTo>
                    <a:pt x="61" y="207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BBE10BDD-8D94-40C8-877D-D8E5A7672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497" y="2100264"/>
              <a:ext cx="122238" cy="150813"/>
            </a:xfrm>
            <a:custGeom>
              <a:avLst/>
              <a:gdLst>
                <a:gd name="T0" fmla="*/ 90 w 168"/>
                <a:gd name="T1" fmla="*/ 38 h 207"/>
                <a:gd name="T2" fmla="*/ 44 w 168"/>
                <a:gd name="T3" fmla="*/ 38 h 207"/>
                <a:gd name="T4" fmla="*/ 44 w 168"/>
                <a:gd name="T5" fmla="*/ 95 h 207"/>
                <a:gd name="T6" fmla="*/ 90 w 168"/>
                <a:gd name="T7" fmla="*/ 95 h 207"/>
                <a:gd name="T8" fmla="*/ 122 w 168"/>
                <a:gd name="T9" fmla="*/ 66 h 207"/>
                <a:gd name="T10" fmla="*/ 90 w 168"/>
                <a:gd name="T11" fmla="*/ 38 h 207"/>
                <a:gd name="T12" fmla="*/ 76 w 168"/>
                <a:gd name="T13" fmla="*/ 133 h 207"/>
                <a:gd name="T14" fmla="*/ 44 w 168"/>
                <a:gd name="T15" fmla="*/ 133 h 207"/>
                <a:gd name="T16" fmla="*/ 44 w 168"/>
                <a:gd name="T17" fmla="*/ 207 h 207"/>
                <a:gd name="T18" fmla="*/ 0 w 168"/>
                <a:gd name="T19" fmla="*/ 207 h 207"/>
                <a:gd name="T20" fmla="*/ 0 w 168"/>
                <a:gd name="T21" fmla="*/ 0 h 207"/>
                <a:gd name="T22" fmla="*/ 97 w 168"/>
                <a:gd name="T23" fmla="*/ 0 h 207"/>
                <a:gd name="T24" fmla="*/ 167 w 168"/>
                <a:gd name="T25" fmla="*/ 67 h 207"/>
                <a:gd name="T26" fmla="*/ 121 w 168"/>
                <a:gd name="T27" fmla="*/ 128 h 207"/>
                <a:gd name="T28" fmla="*/ 168 w 168"/>
                <a:gd name="T29" fmla="*/ 207 h 207"/>
                <a:gd name="T30" fmla="*/ 117 w 168"/>
                <a:gd name="T31" fmla="*/ 207 h 207"/>
                <a:gd name="T32" fmla="*/ 76 w 168"/>
                <a:gd name="T33" fmla="*/ 1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07">
                  <a:moveTo>
                    <a:pt x="90" y="38"/>
                  </a:moveTo>
                  <a:lnTo>
                    <a:pt x="44" y="38"/>
                  </a:lnTo>
                  <a:lnTo>
                    <a:pt x="44" y="95"/>
                  </a:lnTo>
                  <a:lnTo>
                    <a:pt x="90" y="95"/>
                  </a:lnTo>
                  <a:cubicBezTo>
                    <a:pt x="108" y="95"/>
                    <a:pt x="122" y="84"/>
                    <a:pt x="122" y="66"/>
                  </a:cubicBezTo>
                  <a:cubicBezTo>
                    <a:pt x="122" y="49"/>
                    <a:pt x="108" y="38"/>
                    <a:pt x="90" y="38"/>
                  </a:cubicBezTo>
                  <a:close/>
                  <a:moveTo>
                    <a:pt x="76" y="133"/>
                  </a:moveTo>
                  <a:lnTo>
                    <a:pt x="44" y="133"/>
                  </a:ln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0" y="0"/>
                    <a:pt x="167" y="28"/>
                    <a:pt x="167" y="67"/>
                  </a:cubicBezTo>
                  <a:cubicBezTo>
                    <a:pt x="167" y="103"/>
                    <a:pt x="144" y="123"/>
                    <a:pt x="121" y="128"/>
                  </a:cubicBezTo>
                  <a:lnTo>
                    <a:pt x="168" y="207"/>
                  </a:lnTo>
                  <a:lnTo>
                    <a:pt x="117" y="207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1B48BA3-E844-4BF9-B2CF-2B87DAE3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659" y="2100264"/>
              <a:ext cx="106363" cy="150813"/>
            </a:xfrm>
            <a:custGeom>
              <a:avLst/>
              <a:gdLst>
                <a:gd name="T0" fmla="*/ 0 w 147"/>
                <a:gd name="T1" fmla="*/ 0 h 207"/>
                <a:gd name="T2" fmla="*/ 147 w 147"/>
                <a:gd name="T3" fmla="*/ 0 h 207"/>
                <a:gd name="T4" fmla="*/ 147 w 147"/>
                <a:gd name="T5" fmla="*/ 38 h 207"/>
                <a:gd name="T6" fmla="*/ 44 w 147"/>
                <a:gd name="T7" fmla="*/ 38 h 207"/>
                <a:gd name="T8" fmla="*/ 44 w 147"/>
                <a:gd name="T9" fmla="*/ 83 h 207"/>
                <a:gd name="T10" fmla="*/ 144 w 147"/>
                <a:gd name="T11" fmla="*/ 83 h 207"/>
                <a:gd name="T12" fmla="*/ 144 w 147"/>
                <a:gd name="T13" fmla="*/ 121 h 207"/>
                <a:gd name="T14" fmla="*/ 44 w 147"/>
                <a:gd name="T15" fmla="*/ 121 h 207"/>
                <a:gd name="T16" fmla="*/ 44 w 147"/>
                <a:gd name="T17" fmla="*/ 169 h 207"/>
                <a:gd name="T18" fmla="*/ 147 w 147"/>
                <a:gd name="T19" fmla="*/ 169 h 207"/>
                <a:gd name="T20" fmla="*/ 147 w 147"/>
                <a:gd name="T21" fmla="*/ 207 h 207"/>
                <a:gd name="T22" fmla="*/ 0 w 147"/>
                <a:gd name="T23" fmla="*/ 207 h 207"/>
                <a:gd name="T24" fmla="*/ 0 w 147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7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4" y="83"/>
                  </a:lnTo>
                  <a:lnTo>
                    <a:pt x="144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0B19A48-437D-445A-A15C-CB9C58AD8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659" y="2100264"/>
              <a:ext cx="155575" cy="150813"/>
            </a:xfrm>
            <a:custGeom>
              <a:avLst/>
              <a:gdLst>
                <a:gd name="T0" fmla="*/ 73 w 216"/>
                <a:gd name="T1" fmla="*/ 133 h 207"/>
                <a:gd name="T2" fmla="*/ 142 w 216"/>
                <a:gd name="T3" fmla="*/ 133 h 207"/>
                <a:gd name="T4" fmla="*/ 108 w 216"/>
                <a:gd name="T5" fmla="*/ 38 h 207"/>
                <a:gd name="T6" fmla="*/ 73 w 216"/>
                <a:gd name="T7" fmla="*/ 133 h 207"/>
                <a:gd name="T8" fmla="*/ 154 w 216"/>
                <a:gd name="T9" fmla="*/ 172 h 207"/>
                <a:gd name="T10" fmla="*/ 61 w 216"/>
                <a:gd name="T11" fmla="*/ 172 h 207"/>
                <a:gd name="T12" fmla="*/ 48 w 216"/>
                <a:gd name="T13" fmla="*/ 207 h 207"/>
                <a:gd name="T14" fmla="*/ 0 w 216"/>
                <a:gd name="T15" fmla="*/ 207 h 207"/>
                <a:gd name="T16" fmla="*/ 80 w 216"/>
                <a:gd name="T17" fmla="*/ 0 h 207"/>
                <a:gd name="T18" fmla="*/ 135 w 216"/>
                <a:gd name="T19" fmla="*/ 0 h 207"/>
                <a:gd name="T20" fmla="*/ 216 w 216"/>
                <a:gd name="T21" fmla="*/ 207 h 207"/>
                <a:gd name="T22" fmla="*/ 167 w 216"/>
                <a:gd name="T23" fmla="*/ 207 h 207"/>
                <a:gd name="T24" fmla="*/ 154 w 216"/>
                <a:gd name="T2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7">
                  <a:moveTo>
                    <a:pt x="73" y="133"/>
                  </a:moveTo>
                  <a:lnTo>
                    <a:pt x="142" y="133"/>
                  </a:lnTo>
                  <a:lnTo>
                    <a:pt x="108" y="38"/>
                  </a:lnTo>
                  <a:lnTo>
                    <a:pt x="73" y="133"/>
                  </a:lnTo>
                  <a:close/>
                  <a:moveTo>
                    <a:pt x="154" y="172"/>
                  </a:moveTo>
                  <a:lnTo>
                    <a:pt x="61" y="172"/>
                  </a:lnTo>
                  <a:lnTo>
                    <a:pt x="48" y="207"/>
                  </a:lnTo>
                  <a:lnTo>
                    <a:pt x="0" y="207"/>
                  </a:lnTo>
                  <a:lnTo>
                    <a:pt x="80" y="0"/>
                  </a:lnTo>
                  <a:lnTo>
                    <a:pt x="135" y="0"/>
                  </a:lnTo>
                  <a:lnTo>
                    <a:pt x="216" y="207"/>
                  </a:lnTo>
                  <a:lnTo>
                    <a:pt x="167" y="207"/>
                  </a:lnTo>
                  <a:lnTo>
                    <a:pt x="154" y="1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731001-3405-4A5D-855B-1A44B2F7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347" y="2098677"/>
              <a:ext cx="142875" cy="155575"/>
            </a:xfrm>
            <a:custGeom>
              <a:avLst/>
              <a:gdLst>
                <a:gd name="T0" fmla="*/ 0 w 197"/>
                <a:gd name="T1" fmla="*/ 108 h 215"/>
                <a:gd name="T2" fmla="*/ 109 w 197"/>
                <a:gd name="T3" fmla="*/ 0 h 215"/>
                <a:gd name="T4" fmla="*/ 197 w 197"/>
                <a:gd name="T5" fmla="*/ 51 h 215"/>
                <a:gd name="T6" fmla="*/ 159 w 197"/>
                <a:gd name="T7" fmla="*/ 70 h 215"/>
                <a:gd name="T8" fmla="*/ 109 w 197"/>
                <a:gd name="T9" fmla="*/ 39 h 215"/>
                <a:gd name="T10" fmla="*/ 45 w 197"/>
                <a:gd name="T11" fmla="*/ 108 h 215"/>
                <a:gd name="T12" fmla="*/ 109 w 197"/>
                <a:gd name="T13" fmla="*/ 176 h 215"/>
                <a:gd name="T14" fmla="*/ 159 w 197"/>
                <a:gd name="T15" fmla="*/ 146 h 215"/>
                <a:gd name="T16" fmla="*/ 197 w 197"/>
                <a:gd name="T17" fmla="*/ 164 h 215"/>
                <a:gd name="T18" fmla="*/ 109 w 197"/>
                <a:gd name="T19" fmla="*/ 215 h 215"/>
                <a:gd name="T20" fmla="*/ 0 w 197"/>
                <a:gd name="T21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15">
                  <a:moveTo>
                    <a:pt x="0" y="108"/>
                  </a:moveTo>
                  <a:cubicBezTo>
                    <a:pt x="0" y="44"/>
                    <a:pt x="48" y="0"/>
                    <a:pt x="109" y="0"/>
                  </a:cubicBezTo>
                  <a:cubicBezTo>
                    <a:pt x="156" y="0"/>
                    <a:pt x="183" y="25"/>
                    <a:pt x="197" y="51"/>
                  </a:cubicBezTo>
                  <a:lnTo>
                    <a:pt x="159" y="70"/>
                  </a:lnTo>
                  <a:cubicBezTo>
                    <a:pt x="151" y="53"/>
                    <a:pt x="132" y="39"/>
                    <a:pt x="109" y="39"/>
                  </a:cubicBezTo>
                  <a:cubicBezTo>
                    <a:pt x="73" y="39"/>
                    <a:pt x="45" y="68"/>
                    <a:pt x="45" y="108"/>
                  </a:cubicBezTo>
                  <a:cubicBezTo>
                    <a:pt x="45" y="147"/>
                    <a:pt x="73" y="176"/>
                    <a:pt x="109" y="176"/>
                  </a:cubicBezTo>
                  <a:cubicBezTo>
                    <a:pt x="132" y="176"/>
                    <a:pt x="151" y="163"/>
                    <a:pt x="159" y="146"/>
                  </a:cubicBezTo>
                  <a:lnTo>
                    <a:pt x="197" y="164"/>
                  </a:lnTo>
                  <a:cubicBezTo>
                    <a:pt x="182" y="190"/>
                    <a:pt x="156" y="215"/>
                    <a:pt x="109" y="215"/>
                  </a:cubicBezTo>
                  <a:cubicBezTo>
                    <a:pt x="48" y="215"/>
                    <a:pt x="0" y="172"/>
                    <a:pt x="0" y="10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6A1365CE-B645-464D-9FC6-466565918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84" y="2100264"/>
              <a:ext cx="134938" cy="150813"/>
            </a:xfrm>
            <a:custGeom>
              <a:avLst/>
              <a:gdLst>
                <a:gd name="T0" fmla="*/ 143 w 187"/>
                <a:gd name="T1" fmla="*/ 120 h 207"/>
                <a:gd name="T2" fmla="*/ 45 w 187"/>
                <a:gd name="T3" fmla="*/ 120 h 207"/>
                <a:gd name="T4" fmla="*/ 45 w 187"/>
                <a:gd name="T5" fmla="*/ 207 h 207"/>
                <a:gd name="T6" fmla="*/ 0 w 187"/>
                <a:gd name="T7" fmla="*/ 207 h 207"/>
                <a:gd name="T8" fmla="*/ 0 w 187"/>
                <a:gd name="T9" fmla="*/ 0 h 207"/>
                <a:gd name="T10" fmla="*/ 45 w 187"/>
                <a:gd name="T11" fmla="*/ 0 h 207"/>
                <a:gd name="T12" fmla="*/ 45 w 187"/>
                <a:gd name="T13" fmla="*/ 81 h 207"/>
                <a:gd name="T14" fmla="*/ 143 w 187"/>
                <a:gd name="T15" fmla="*/ 81 h 207"/>
                <a:gd name="T16" fmla="*/ 143 w 187"/>
                <a:gd name="T17" fmla="*/ 0 h 207"/>
                <a:gd name="T18" fmla="*/ 187 w 187"/>
                <a:gd name="T19" fmla="*/ 0 h 207"/>
                <a:gd name="T20" fmla="*/ 187 w 187"/>
                <a:gd name="T21" fmla="*/ 207 h 207"/>
                <a:gd name="T22" fmla="*/ 143 w 187"/>
                <a:gd name="T23" fmla="*/ 207 h 207"/>
                <a:gd name="T24" fmla="*/ 143 w 187"/>
                <a:gd name="T25" fmla="*/ 1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7">
                  <a:moveTo>
                    <a:pt x="143" y="120"/>
                  </a:moveTo>
                  <a:lnTo>
                    <a:pt x="45" y="120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143" y="81"/>
                  </a:lnTo>
                  <a:lnTo>
                    <a:pt x="143" y="0"/>
                  </a:lnTo>
                  <a:lnTo>
                    <a:pt x="187" y="0"/>
                  </a:lnTo>
                  <a:lnTo>
                    <a:pt x="187" y="207"/>
                  </a:lnTo>
                  <a:lnTo>
                    <a:pt x="143" y="207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AF29E10C-7F46-4445-8DC0-E546695A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447" y="2100264"/>
              <a:ext cx="134938" cy="150813"/>
            </a:xfrm>
            <a:custGeom>
              <a:avLst/>
              <a:gdLst>
                <a:gd name="T0" fmla="*/ 44 w 186"/>
                <a:gd name="T1" fmla="*/ 68 h 207"/>
                <a:gd name="T2" fmla="*/ 44 w 186"/>
                <a:gd name="T3" fmla="*/ 207 h 207"/>
                <a:gd name="T4" fmla="*/ 0 w 186"/>
                <a:gd name="T5" fmla="*/ 207 h 207"/>
                <a:gd name="T6" fmla="*/ 0 w 186"/>
                <a:gd name="T7" fmla="*/ 0 h 207"/>
                <a:gd name="T8" fmla="*/ 45 w 186"/>
                <a:gd name="T9" fmla="*/ 0 h 207"/>
                <a:gd name="T10" fmla="*/ 142 w 186"/>
                <a:gd name="T11" fmla="*/ 134 h 207"/>
                <a:gd name="T12" fmla="*/ 142 w 186"/>
                <a:gd name="T13" fmla="*/ 0 h 207"/>
                <a:gd name="T14" fmla="*/ 186 w 186"/>
                <a:gd name="T15" fmla="*/ 0 h 207"/>
                <a:gd name="T16" fmla="*/ 186 w 186"/>
                <a:gd name="T17" fmla="*/ 207 h 207"/>
                <a:gd name="T18" fmla="*/ 143 w 186"/>
                <a:gd name="T19" fmla="*/ 207 h 207"/>
                <a:gd name="T20" fmla="*/ 44 w 186"/>
                <a:gd name="T21" fmla="*/ 6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07">
                  <a:moveTo>
                    <a:pt x="44" y="68"/>
                  </a:move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42" y="134"/>
                  </a:lnTo>
                  <a:lnTo>
                    <a:pt x="142" y="0"/>
                  </a:lnTo>
                  <a:lnTo>
                    <a:pt x="186" y="0"/>
                  </a:lnTo>
                  <a:lnTo>
                    <a:pt x="186" y="207"/>
                  </a:lnTo>
                  <a:lnTo>
                    <a:pt x="143" y="207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E6DC74D-8D53-4E06-9E07-135E9842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072" y="2100264"/>
              <a:ext cx="107950" cy="150813"/>
            </a:xfrm>
            <a:custGeom>
              <a:avLst/>
              <a:gdLst>
                <a:gd name="T0" fmla="*/ 0 w 147"/>
                <a:gd name="T1" fmla="*/ 0 h 207"/>
                <a:gd name="T2" fmla="*/ 147 w 147"/>
                <a:gd name="T3" fmla="*/ 0 h 207"/>
                <a:gd name="T4" fmla="*/ 147 w 147"/>
                <a:gd name="T5" fmla="*/ 38 h 207"/>
                <a:gd name="T6" fmla="*/ 45 w 147"/>
                <a:gd name="T7" fmla="*/ 38 h 207"/>
                <a:gd name="T8" fmla="*/ 45 w 147"/>
                <a:gd name="T9" fmla="*/ 83 h 207"/>
                <a:gd name="T10" fmla="*/ 145 w 147"/>
                <a:gd name="T11" fmla="*/ 83 h 207"/>
                <a:gd name="T12" fmla="*/ 145 w 147"/>
                <a:gd name="T13" fmla="*/ 121 h 207"/>
                <a:gd name="T14" fmla="*/ 45 w 147"/>
                <a:gd name="T15" fmla="*/ 121 h 207"/>
                <a:gd name="T16" fmla="*/ 45 w 147"/>
                <a:gd name="T17" fmla="*/ 169 h 207"/>
                <a:gd name="T18" fmla="*/ 147 w 147"/>
                <a:gd name="T19" fmla="*/ 169 h 207"/>
                <a:gd name="T20" fmla="*/ 147 w 147"/>
                <a:gd name="T21" fmla="*/ 207 h 207"/>
                <a:gd name="T22" fmla="*/ 0 w 147"/>
                <a:gd name="T23" fmla="*/ 207 h 207"/>
                <a:gd name="T24" fmla="*/ 0 w 147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7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5" y="38"/>
                  </a:lnTo>
                  <a:lnTo>
                    <a:pt x="45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5" y="121"/>
                  </a:lnTo>
                  <a:lnTo>
                    <a:pt x="45" y="169"/>
                  </a:lnTo>
                  <a:lnTo>
                    <a:pt x="147" y="169"/>
                  </a:lnTo>
                  <a:lnTo>
                    <a:pt x="147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8A17E7F7-E73D-44BC-B916-7BCB5C259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009" y="2100264"/>
              <a:ext cx="119063" cy="150813"/>
            </a:xfrm>
            <a:custGeom>
              <a:avLst/>
              <a:gdLst>
                <a:gd name="T0" fmla="*/ 60 w 165"/>
                <a:gd name="T1" fmla="*/ 39 h 207"/>
                <a:gd name="T2" fmla="*/ 0 w 165"/>
                <a:gd name="T3" fmla="*/ 39 h 207"/>
                <a:gd name="T4" fmla="*/ 0 w 165"/>
                <a:gd name="T5" fmla="*/ 0 h 207"/>
                <a:gd name="T6" fmla="*/ 165 w 165"/>
                <a:gd name="T7" fmla="*/ 0 h 207"/>
                <a:gd name="T8" fmla="*/ 165 w 165"/>
                <a:gd name="T9" fmla="*/ 39 h 207"/>
                <a:gd name="T10" fmla="*/ 105 w 165"/>
                <a:gd name="T11" fmla="*/ 39 h 207"/>
                <a:gd name="T12" fmla="*/ 105 w 165"/>
                <a:gd name="T13" fmla="*/ 207 h 207"/>
                <a:gd name="T14" fmla="*/ 60 w 165"/>
                <a:gd name="T15" fmla="*/ 207 h 207"/>
                <a:gd name="T16" fmla="*/ 60 w 165"/>
                <a:gd name="T17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07">
                  <a:moveTo>
                    <a:pt x="6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39"/>
                  </a:lnTo>
                  <a:lnTo>
                    <a:pt x="105" y="39"/>
                  </a:lnTo>
                  <a:lnTo>
                    <a:pt x="105" y="207"/>
                  </a:lnTo>
                  <a:lnTo>
                    <a:pt x="60" y="207"/>
                  </a:lnTo>
                  <a:lnTo>
                    <a:pt x="60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F984CD48-044F-40F3-A8B4-C777CD316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534" y="2100264"/>
              <a:ext cx="207963" cy="150813"/>
            </a:xfrm>
            <a:custGeom>
              <a:avLst/>
              <a:gdLst>
                <a:gd name="T0" fmla="*/ 143 w 285"/>
                <a:gd name="T1" fmla="*/ 65 h 207"/>
                <a:gd name="T2" fmla="*/ 107 w 285"/>
                <a:gd name="T3" fmla="*/ 207 h 207"/>
                <a:gd name="T4" fmla="*/ 60 w 285"/>
                <a:gd name="T5" fmla="*/ 207 h 207"/>
                <a:gd name="T6" fmla="*/ 0 w 285"/>
                <a:gd name="T7" fmla="*/ 0 h 207"/>
                <a:gd name="T8" fmla="*/ 50 w 285"/>
                <a:gd name="T9" fmla="*/ 0 h 207"/>
                <a:gd name="T10" fmla="*/ 86 w 285"/>
                <a:gd name="T11" fmla="*/ 150 h 207"/>
                <a:gd name="T12" fmla="*/ 126 w 285"/>
                <a:gd name="T13" fmla="*/ 0 h 207"/>
                <a:gd name="T14" fmla="*/ 160 w 285"/>
                <a:gd name="T15" fmla="*/ 0 h 207"/>
                <a:gd name="T16" fmla="*/ 199 w 285"/>
                <a:gd name="T17" fmla="*/ 150 h 207"/>
                <a:gd name="T18" fmla="*/ 236 w 285"/>
                <a:gd name="T19" fmla="*/ 0 h 207"/>
                <a:gd name="T20" fmla="*/ 285 w 285"/>
                <a:gd name="T21" fmla="*/ 0 h 207"/>
                <a:gd name="T22" fmla="*/ 226 w 285"/>
                <a:gd name="T23" fmla="*/ 207 h 207"/>
                <a:gd name="T24" fmla="*/ 179 w 285"/>
                <a:gd name="T25" fmla="*/ 207 h 207"/>
                <a:gd name="T26" fmla="*/ 143 w 285"/>
                <a:gd name="T27" fmla="*/ 6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207">
                  <a:moveTo>
                    <a:pt x="143" y="65"/>
                  </a:moveTo>
                  <a:lnTo>
                    <a:pt x="107" y="207"/>
                  </a:lnTo>
                  <a:lnTo>
                    <a:pt x="60" y="20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86" y="150"/>
                  </a:lnTo>
                  <a:lnTo>
                    <a:pt x="126" y="0"/>
                  </a:lnTo>
                  <a:lnTo>
                    <a:pt x="160" y="0"/>
                  </a:lnTo>
                  <a:lnTo>
                    <a:pt x="199" y="150"/>
                  </a:lnTo>
                  <a:lnTo>
                    <a:pt x="236" y="0"/>
                  </a:lnTo>
                  <a:lnTo>
                    <a:pt x="285" y="0"/>
                  </a:lnTo>
                  <a:lnTo>
                    <a:pt x="226" y="207"/>
                  </a:lnTo>
                  <a:lnTo>
                    <a:pt x="179" y="207"/>
                  </a:lnTo>
                  <a:lnTo>
                    <a:pt x="143" y="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65431158-07CC-434B-AD7D-D3FDC39B5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84" y="2098677"/>
              <a:ext cx="157163" cy="155575"/>
            </a:xfrm>
            <a:custGeom>
              <a:avLst/>
              <a:gdLst>
                <a:gd name="T0" fmla="*/ 108 w 217"/>
                <a:gd name="T1" fmla="*/ 39 h 215"/>
                <a:gd name="T2" fmla="*/ 45 w 217"/>
                <a:gd name="T3" fmla="*/ 108 h 215"/>
                <a:gd name="T4" fmla="*/ 108 w 217"/>
                <a:gd name="T5" fmla="*/ 176 h 215"/>
                <a:gd name="T6" fmla="*/ 171 w 217"/>
                <a:gd name="T7" fmla="*/ 108 h 215"/>
                <a:gd name="T8" fmla="*/ 108 w 217"/>
                <a:gd name="T9" fmla="*/ 39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39"/>
                  </a:moveTo>
                  <a:cubicBezTo>
                    <a:pt x="70" y="39"/>
                    <a:pt x="45" y="69"/>
                    <a:pt x="45" y="108"/>
                  </a:cubicBezTo>
                  <a:cubicBezTo>
                    <a:pt x="45" y="146"/>
                    <a:pt x="70" y="176"/>
                    <a:pt x="108" y="176"/>
                  </a:cubicBezTo>
                  <a:cubicBezTo>
                    <a:pt x="146" y="176"/>
                    <a:pt x="171" y="146"/>
                    <a:pt x="171" y="108"/>
                  </a:cubicBezTo>
                  <a:cubicBezTo>
                    <a:pt x="171" y="69"/>
                    <a:pt x="146" y="39"/>
                    <a:pt x="108" y="39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0"/>
                    <a:pt x="171" y="215"/>
                    <a:pt x="108" y="215"/>
                  </a:cubicBezTo>
                  <a:cubicBezTo>
                    <a:pt x="45" y="215"/>
                    <a:pt x="0" y="170"/>
                    <a:pt x="0" y="108"/>
                  </a:cubicBezTo>
                  <a:cubicBezTo>
                    <a:pt x="0" y="45"/>
                    <a:pt x="45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201BB18-98C5-4054-89A7-8B369F884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84" y="2100264"/>
              <a:ext cx="123825" cy="150813"/>
            </a:xfrm>
            <a:custGeom>
              <a:avLst/>
              <a:gdLst>
                <a:gd name="T0" fmla="*/ 91 w 169"/>
                <a:gd name="T1" fmla="*/ 38 h 207"/>
                <a:gd name="T2" fmla="*/ 45 w 169"/>
                <a:gd name="T3" fmla="*/ 38 h 207"/>
                <a:gd name="T4" fmla="*/ 45 w 169"/>
                <a:gd name="T5" fmla="*/ 95 h 207"/>
                <a:gd name="T6" fmla="*/ 91 w 169"/>
                <a:gd name="T7" fmla="*/ 95 h 207"/>
                <a:gd name="T8" fmla="*/ 122 w 169"/>
                <a:gd name="T9" fmla="*/ 66 h 207"/>
                <a:gd name="T10" fmla="*/ 91 w 169"/>
                <a:gd name="T11" fmla="*/ 38 h 207"/>
                <a:gd name="T12" fmla="*/ 77 w 169"/>
                <a:gd name="T13" fmla="*/ 133 h 207"/>
                <a:gd name="T14" fmla="*/ 45 w 169"/>
                <a:gd name="T15" fmla="*/ 133 h 207"/>
                <a:gd name="T16" fmla="*/ 45 w 169"/>
                <a:gd name="T17" fmla="*/ 207 h 207"/>
                <a:gd name="T18" fmla="*/ 0 w 169"/>
                <a:gd name="T19" fmla="*/ 207 h 207"/>
                <a:gd name="T20" fmla="*/ 0 w 169"/>
                <a:gd name="T21" fmla="*/ 0 h 207"/>
                <a:gd name="T22" fmla="*/ 98 w 169"/>
                <a:gd name="T23" fmla="*/ 0 h 207"/>
                <a:gd name="T24" fmla="*/ 167 w 169"/>
                <a:gd name="T25" fmla="*/ 67 h 207"/>
                <a:gd name="T26" fmla="*/ 122 w 169"/>
                <a:gd name="T27" fmla="*/ 128 h 207"/>
                <a:gd name="T28" fmla="*/ 169 w 169"/>
                <a:gd name="T29" fmla="*/ 207 h 207"/>
                <a:gd name="T30" fmla="*/ 118 w 169"/>
                <a:gd name="T31" fmla="*/ 207 h 207"/>
                <a:gd name="T32" fmla="*/ 77 w 169"/>
                <a:gd name="T33" fmla="*/ 1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207">
                  <a:moveTo>
                    <a:pt x="91" y="38"/>
                  </a:moveTo>
                  <a:lnTo>
                    <a:pt x="45" y="38"/>
                  </a:lnTo>
                  <a:lnTo>
                    <a:pt x="45" y="95"/>
                  </a:lnTo>
                  <a:lnTo>
                    <a:pt x="91" y="95"/>
                  </a:lnTo>
                  <a:cubicBezTo>
                    <a:pt x="109" y="95"/>
                    <a:pt x="122" y="84"/>
                    <a:pt x="122" y="66"/>
                  </a:cubicBezTo>
                  <a:cubicBezTo>
                    <a:pt x="122" y="49"/>
                    <a:pt x="109" y="38"/>
                    <a:pt x="91" y="38"/>
                  </a:cubicBezTo>
                  <a:close/>
                  <a:moveTo>
                    <a:pt x="77" y="133"/>
                  </a:moveTo>
                  <a:lnTo>
                    <a:pt x="45" y="133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98" y="0"/>
                  </a:lnTo>
                  <a:cubicBezTo>
                    <a:pt x="141" y="0"/>
                    <a:pt x="167" y="28"/>
                    <a:pt x="167" y="67"/>
                  </a:cubicBezTo>
                  <a:cubicBezTo>
                    <a:pt x="167" y="103"/>
                    <a:pt x="144" y="123"/>
                    <a:pt x="122" y="128"/>
                  </a:cubicBezTo>
                  <a:lnTo>
                    <a:pt x="169" y="207"/>
                  </a:lnTo>
                  <a:lnTo>
                    <a:pt x="118" y="207"/>
                  </a:lnTo>
                  <a:lnTo>
                    <a:pt x="77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1BF192F-0A6F-4D6A-90F4-42E77E3E9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447" y="2100264"/>
              <a:ext cx="128588" cy="150813"/>
            </a:xfrm>
            <a:custGeom>
              <a:avLst/>
              <a:gdLst>
                <a:gd name="T0" fmla="*/ 61 w 178"/>
                <a:gd name="T1" fmla="*/ 124 h 207"/>
                <a:gd name="T2" fmla="*/ 44 w 178"/>
                <a:gd name="T3" fmla="*/ 144 h 207"/>
                <a:gd name="T4" fmla="*/ 44 w 178"/>
                <a:gd name="T5" fmla="*/ 207 h 207"/>
                <a:gd name="T6" fmla="*/ 0 w 178"/>
                <a:gd name="T7" fmla="*/ 207 h 207"/>
                <a:gd name="T8" fmla="*/ 0 w 178"/>
                <a:gd name="T9" fmla="*/ 0 h 207"/>
                <a:gd name="T10" fmla="*/ 44 w 178"/>
                <a:gd name="T11" fmla="*/ 0 h 207"/>
                <a:gd name="T12" fmla="*/ 44 w 178"/>
                <a:gd name="T13" fmla="*/ 92 h 207"/>
                <a:gd name="T14" fmla="*/ 118 w 178"/>
                <a:gd name="T15" fmla="*/ 0 h 207"/>
                <a:gd name="T16" fmla="*/ 172 w 178"/>
                <a:gd name="T17" fmla="*/ 0 h 207"/>
                <a:gd name="T18" fmla="*/ 90 w 178"/>
                <a:gd name="T19" fmla="*/ 97 h 207"/>
                <a:gd name="T20" fmla="*/ 178 w 178"/>
                <a:gd name="T21" fmla="*/ 207 h 207"/>
                <a:gd name="T22" fmla="*/ 124 w 178"/>
                <a:gd name="T23" fmla="*/ 207 h 207"/>
                <a:gd name="T24" fmla="*/ 61 w 178"/>
                <a:gd name="T25" fmla="*/ 12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7">
                  <a:moveTo>
                    <a:pt x="61" y="124"/>
                  </a:moveTo>
                  <a:lnTo>
                    <a:pt x="44" y="144"/>
                  </a:ln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2"/>
                  </a:lnTo>
                  <a:lnTo>
                    <a:pt x="118" y="0"/>
                  </a:lnTo>
                  <a:lnTo>
                    <a:pt x="172" y="0"/>
                  </a:lnTo>
                  <a:lnTo>
                    <a:pt x="90" y="97"/>
                  </a:lnTo>
                  <a:lnTo>
                    <a:pt x="178" y="207"/>
                  </a:lnTo>
                  <a:lnTo>
                    <a:pt x="124" y="207"/>
                  </a:lnTo>
                  <a:lnTo>
                    <a:pt x="61" y="1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18F38404-4B62-4327-8933-0D845F836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409" y="1947864"/>
              <a:ext cx="200025" cy="201613"/>
            </a:xfrm>
            <a:prstGeom prst="ellipse">
              <a:avLst/>
            </a:pr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50A06783-ABC4-4A33-AF3C-E7BAABE5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234" y="1627189"/>
              <a:ext cx="604838" cy="839788"/>
            </a:xfrm>
            <a:custGeom>
              <a:avLst/>
              <a:gdLst>
                <a:gd name="T0" fmla="*/ 36 w 834"/>
                <a:gd name="T1" fmla="*/ 4 h 1157"/>
                <a:gd name="T2" fmla="*/ 9 w 834"/>
                <a:gd name="T3" fmla="*/ 38 h 1157"/>
                <a:gd name="T4" fmla="*/ 30 w 834"/>
                <a:gd name="T5" fmla="*/ 59 h 1157"/>
                <a:gd name="T6" fmla="*/ 451 w 834"/>
                <a:gd name="T7" fmla="*/ 418 h 1157"/>
                <a:gd name="T8" fmla="*/ 516 w 834"/>
                <a:gd name="T9" fmla="*/ 1120 h 1157"/>
                <a:gd name="T10" fmla="*/ 517 w 834"/>
                <a:gd name="T11" fmla="*/ 1133 h 1157"/>
                <a:gd name="T12" fmla="*/ 562 w 834"/>
                <a:gd name="T13" fmla="*/ 1134 h 1157"/>
                <a:gd name="T14" fmla="*/ 825 w 834"/>
                <a:gd name="T15" fmla="*/ 260 h 1157"/>
                <a:gd name="T16" fmla="*/ 784 w 834"/>
                <a:gd name="T17" fmla="*/ 188 h 1157"/>
                <a:gd name="T18" fmla="*/ 36 w 834"/>
                <a:gd name="T19" fmla="*/ 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1157">
                  <a:moveTo>
                    <a:pt x="36" y="4"/>
                  </a:moveTo>
                  <a:cubicBezTo>
                    <a:pt x="16" y="0"/>
                    <a:pt x="0" y="20"/>
                    <a:pt x="9" y="38"/>
                  </a:cubicBezTo>
                  <a:cubicBezTo>
                    <a:pt x="14" y="46"/>
                    <a:pt x="21" y="53"/>
                    <a:pt x="30" y="59"/>
                  </a:cubicBezTo>
                  <a:cubicBezTo>
                    <a:pt x="207" y="171"/>
                    <a:pt x="375" y="261"/>
                    <a:pt x="451" y="418"/>
                  </a:cubicBezTo>
                  <a:cubicBezTo>
                    <a:pt x="545" y="611"/>
                    <a:pt x="512" y="847"/>
                    <a:pt x="516" y="1120"/>
                  </a:cubicBezTo>
                  <a:cubicBezTo>
                    <a:pt x="516" y="1124"/>
                    <a:pt x="517" y="1129"/>
                    <a:pt x="517" y="1133"/>
                  </a:cubicBezTo>
                  <a:cubicBezTo>
                    <a:pt x="523" y="1156"/>
                    <a:pt x="556" y="1157"/>
                    <a:pt x="562" y="1134"/>
                  </a:cubicBezTo>
                  <a:lnTo>
                    <a:pt x="825" y="260"/>
                  </a:lnTo>
                  <a:cubicBezTo>
                    <a:pt x="834" y="229"/>
                    <a:pt x="816" y="196"/>
                    <a:pt x="784" y="188"/>
                  </a:cubicBezTo>
                  <a:lnTo>
                    <a:pt x="36" y="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78567134-37C3-4997-AEA3-65BE8DEC9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272" y="1404939"/>
              <a:ext cx="177800" cy="177800"/>
            </a:xfrm>
            <a:prstGeom prst="ellipse">
              <a:avLst/>
            </a:pr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19B96EA1-DF68-4B83-8BCC-9FC09E451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59" y="1185864"/>
              <a:ext cx="569913" cy="692150"/>
            </a:xfrm>
            <a:custGeom>
              <a:avLst/>
              <a:gdLst>
                <a:gd name="T0" fmla="*/ 748 w 786"/>
                <a:gd name="T1" fmla="*/ 946 h 954"/>
                <a:gd name="T2" fmla="*/ 759 w 786"/>
                <a:gd name="T3" fmla="*/ 911 h 954"/>
                <a:gd name="T4" fmla="*/ 363 w 786"/>
                <a:gd name="T5" fmla="*/ 618 h 954"/>
                <a:gd name="T6" fmla="*/ 245 w 786"/>
                <a:gd name="T7" fmla="*/ 25 h 954"/>
                <a:gd name="T8" fmla="*/ 214 w 786"/>
                <a:gd name="T9" fmla="*/ 29 h 954"/>
                <a:gd name="T10" fmla="*/ 7 w 786"/>
                <a:gd name="T11" fmla="*/ 717 h 954"/>
                <a:gd name="T12" fmla="*/ 7 w 786"/>
                <a:gd name="T13" fmla="*/ 717 h 954"/>
                <a:gd name="T14" fmla="*/ 41 w 786"/>
                <a:gd name="T15" fmla="*/ 773 h 954"/>
                <a:gd name="T16" fmla="*/ 748 w 786"/>
                <a:gd name="T17" fmla="*/ 9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6" h="954">
                  <a:moveTo>
                    <a:pt x="748" y="946"/>
                  </a:moveTo>
                  <a:cubicBezTo>
                    <a:pt x="786" y="954"/>
                    <a:pt x="786" y="921"/>
                    <a:pt x="759" y="911"/>
                  </a:cubicBezTo>
                  <a:cubicBezTo>
                    <a:pt x="628" y="859"/>
                    <a:pt x="482" y="780"/>
                    <a:pt x="363" y="618"/>
                  </a:cubicBezTo>
                  <a:cubicBezTo>
                    <a:pt x="264" y="484"/>
                    <a:pt x="242" y="211"/>
                    <a:pt x="245" y="25"/>
                  </a:cubicBezTo>
                  <a:cubicBezTo>
                    <a:pt x="245" y="10"/>
                    <a:pt x="224" y="0"/>
                    <a:pt x="214" y="29"/>
                  </a:cubicBezTo>
                  <a:lnTo>
                    <a:pt x="7" y="717"/>
                  </a:lnTo>
                  <a:cubicBezTo>
                    <a:pt x="7" y="717"/>
                    <a:pt x="7" y="717"/>
                    <a:pt x="7" y="717"/>
                  </a:cubicBezTo>
                  <a:cubicBezTo>
                    <a:pt x="0" y="742"/>
                    <a:pt x="17" y="767"/>
                    <a:pt x="41" y="773"/>
                  </a:cubicBezTo>
                  <a:lnTo>
                    <a:pt x="748" y="946"/>
                  </a:lnTo>
                  <a:close/>
                </a:path>
              </a:pathLst>
            </a:cu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769A3B28-B1E1-4FC3-99C5-C86DB8FFC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34" y="1169989"/>
              <a:ext cx="193675" cy="195263"/>
            </a:xfrm>
            <a:prstGeom prst="ellipse">
              <a:avLst/>
            </a:pr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7C9EFA4-0D47-4FFA-9CA3-79CD8411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572" y="1169989"/>
              <a:ext cx="755650" cy="555625"/>
            </a:xfrm>
            <a:custGeom>
              <a:avLst/>
              <a:gdLst>
                <a:gd name="T0" fmla="*/ 1005 w 1041"/>
                <a:gd name="T1" fmla="*/ 19 h 765"/>
                <a:gd name="T2" fmla="*/ 592 w 1041"/>
                <a:gd name="T3" fmla="*/ 495 h 765"/>
                <a:gd name="T4" fmla="*/ 40 w 1041"/>
                <a:gd name="T5" fmla="*/ 527 h 765"/>
                <a:gd name="T6" fmla="*/ 39 w 1041"/>
                <a:gd name="T7" fmla="*/ 527 h 765"/>
                <a:gd name="T8" fmla="*/ 31 w 1041"/>
                <a:gd name="T9" fmla="*/ 577 h 765"/>
                <a:gd name="T10" fmla="*/ 773 w 1041"/>
                <a:gd name="T11" fmla="*/ 760 h 765"/>
                <a:gd name="T12" fmla="*/ 826 w 1041"/>
                <a:gd name="T13" fmla="*/ 730 h 765"/>
                <a:gd name="T14" fmla="*/ 1041 w 1041"/>
                <a:gd name="T15" fmla="*/ 16 h 765"/>
                <a:gd name="T16" fmla="*/ 1005 w 1041"/>
                <a:gd name="T17" fmla="*/ 19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765">
                  <a:moveTo>
                    <a:pt x="1005" y="19"/>
                  </a:moveTo>
                  <a:cubicBezTo>
                    <a:pt x="926" y="173"/>
                    <a:pt x="787" y="392"/>
                    <a:pt x="592" y="495"/>
                  </a:cubicBezTo>
                  <a:cubicBezTo>
                    <a:pt x="452" y="570"/>
                    <a:pt x="233" y="560"/>
                    <a:pt x="40" y="527"/>
                  </a:cubicBezTo>
                  <a:cubicBezTo>
                    <a:pt x="40" y="527"/>
                    <a:pt x="40" y="527"/>
                    <a:pt x="39" y="527"/>
                  </a:cubicBezTo>
                  <a:cubicBezTo>
                    <a:pt x="8" y="522"/>
                    <a:pt x="0" y="570"/>
                    <a:pt x="31" y="577"/>
                  </a:cubicBezTo>
                  <a:lnTo>
                    <a:pt x="773" y="760"/>
                  </a:lnTo>
                  <a:cubicBezTo>
                    <a:pt x="796" y="765"/>
                    <a:pt x="820" y="752"/>
                    <a:pt x="826" y="730"/>
                  </a:cubicBezTo>
                  <a:lnTo>
                    <a:pt x="1041" y="16"/>
                  </a:lnTo>
                  <a:cubicBezTo>
                    <a:pt x="1041" y="0"/>
                    <a:pt x="1014" y="3"/>
                    <a:pt x="1005" y="19"/>
                  </a:cubicBezTo>
                  <a:close/>
                </a:path>
              </a:pathLst>
            </a:cu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68381ADA-B154-4266-BA23-410DE888A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622" y="2149477"/>
              <a:ext cx="177800" cy="179388"/>
            </a:xfrm>
            <a:prstGeom prst="ellipse">
              <a:avLst/>
            </a:pr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B2739CD-CB82-4310-8ACC-CCECC6BD2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734" y="1785939"/>
              <a:ext cx="776288" cy="706438"/>
            </a:xfrm>
            <a:custGeom>
              <a:avLst/>
              <a:gdLst>
                <a:gd name="T0" fmla="*/ 6 w 1069"/>
                <a:gd name="T1" fmla="*/ 932 h 973"/>
                <a:gd name="T2" fmla="*/ 41 w 1069"/>
                <a:gd name="T3" fmla="*/ 963 h 973"/>
                <a:gd name="T4" fmla="*/ 67 w 1069"/>
                <a:gd name="T5" fmla="*/ 937 h 973"/>
                <a:gd name="T6" fmla="*/ 450 w 1069"/>
                <a:gd name="T7" fmla="*/ 357 h 973"/>
                <a:gd name="T8" fmla="*/ 1037 w 1069"/>
                <a:gd name="T9" fmla="*/ 227 h 973"/>
                <a:gd name="T10" fmla="*/ 1038 w 1069"/>
                <a:gd name="T11" fmla="*/ 227 h 973"/>
                <a:gd name="T12" fmla="*/ 1042 w 1069"/>
                <a:gd name="T13" fmla="*/ 181 h 973"/>
                <a:gd name="T14" fmla="*/ 328 w 1069"/>
                <a:gd name="T15" fmla="*/ 5 h 973"/>
                <a:gd name="T16" fmla="*/ 276 w 1069"/>
                <a:gd name="T17" fmla="*/ 35 h 973"/>
                <a:gd name="T18" fmla="*/ 6 w 1069"/>
                <a:gd name="T19" fmla="*/ 93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9" h="973">
                  <a:moveTo>
                    <a:pt x="6" y="932"/>
                  </a:moveTo>
                  <a:cubicBezTo>
                    <a:pt x="0" y="953"/>
                    <a:pt x="21" y="973"/>
                    <a:pt x="41" y="963"/>
                  </a:cubicBezTo>
                  <a:cubicBezTo>
                    <a:pt x="51" y="958"/>
                    <a:pt x="61" y="949"/>
                    <a:pt x="67" y="937"/>
                  </a:cubicBezTo>
                  <a:cubicBezTo>
                    <a:pt x="182" y="709"/>
                    <a:pt x="309" y="452"/>
                    <a:pt x="450" y="357"/>
                  </a:cubicBezTo>
                  <a:cubicBezTo>
                    <a:pt x="643" y="226"/>
                    <a:pt x="845" y="237"/>
                    <a:pt x="1037" y="227"/>
                  </a:cubicBezTo>
                  <a:lnTo>
                    <a:pt x="1038" y="227"/>
                  </a:lnTo>
                  <a:cubicBezTo>
                    <a:pt x="1065" y="226"/>
                    <a:pt x="1069" y="187"/>
                    <a:pt x="1042" y="181"/>
                  </a:cubicBezTo>
                  <a:lnTo>
                    <a:pt x="328" y="5"/>
                  </a:lnTo>
                  <a:cubicBezTo>
                    <a:pt x="305" y="0"/>
                    <a:pt x="282" y="13"/>
                    <a:pt x="276" y="35"/>
                  </a:cubicBezTo>
                  <a:lnTo>
                    <a:pt x="6" y="932"/>
                  </a:lnTo>
                  <a:close/>
                </a:path>
              </a:pathLst>
            </a:cu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2D8B23E4-538D-4F93-BFD2-5B6BF9238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324" r="35688"/>
          <a:stretch/>
        </p:blipFill>
        <p:spPr>
          <a:xfrm>
            <a:off x="6851186" y="-24714"/>
            <a:ext cx="5340814" cy="6721475"/>
          </a:xfrm>
          <a:prstGeom prst="rect">
            <a:avLst/>
          </a:prstGeom>
        </p:spPr>
      </p:pic>
      <p:grpSp>
        <p:nvGrpSpPr>
          <p:cNvPr id="53" name="Group 4">
            <a:extLst>
              <a:ext uri="{FF2B5EF4-FFF2-40B4-BE49-F238E27FC236}">
                <a16:creationId xmlns:a16="http://schemas.microsoft.com/office/drawing/2014/main" id="{182937AE-9B2A-4E69-B459-A1D98BB5AFF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66820" y="5719162"/>
            <a:ext cx="1675369" cy="620095"/>
            <a:chOff x="3109" y="2242"/>
            <a:chExt cx="1205" cy="446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6EEA6029-A972-4044-A9D9-5236A066A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242"/>
              <a:ext cx="450" cy="446"/>
            </a:xfrm>
            <a:custGeom>
              <a:avLst/>
              <a:gdLst>
                <a:gd name="T0" fmla="*/ 2315 w 2315"/>
                <a:gd name="T1" fmla="*/ 1343 h 2293"/>
                <a:gd name="T2" fmla="*/ 1365 w 2315"/>
                <a:gd name="T3" fmla="*/ 2293 h 2293"/>
                <a:gd name="T4" fmla="*/ 0 w 2315"/>
                <a:gd name="T5" fmla="*/ 2293 h 2293"/>
                <a:gd name="T6" fmla="*/ 0 w 2315"/>
                <a:gd name="T7" fmla="*/ 971 h 2293"/>
                <a:gd name="T8" fmla="*/ 972 w 2315"/>
                <a:gd name="T9" fmla="*/ 0 h 2293"/>
                <a:gd name="T10" fmla="*/ 972 w 2315"/>
                <a:gd name="T11" fmla="*/ 1343 h 2293"/>
                <a:gd name="T12" fmla="*/ 2315 w 2315"/>
                <a:gd name="T13" fmla="*/ 134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5" h="2293">
                  <a:moveTo>
                    <a:pt x="2315" y="1343"/>
                  </a:moveTo>
                  <a:lnTo>
                    <a:pt x="1365" y="2293"/>
                  </a:lnTo>
                  <a:lnTo>
                    <a:pt x="0" y="2293"/>
                  </a:lnTo>
                  <a:lnTo>
                    <a:pt x="0" y="971"/>
                  </a:lnTo>
                  <a:lnTo>
                    <a:pt x="972" y="0"/>
                  </a:lnTo>
                  <a:lnTo>
                    <a:pt x="972" y="1343"/>
                  </a:lnTo>
                  <a:lnTo>
                    <a:pt x="2315" y="1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6">
              <a:extLst>
                <a:ext uri="{FF2B5EF4-FFF2-40B4-BE49-F238E27FC236}">
                  <a16:creationId xmlns:a16="http://schemas.microsoft.com/office/drawing/2014/main" id="{802E1597-49D2-43F4-86C0-F477E89F9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242"/>
              <a:ext cx="262" cy="261"/>
            </a:xfrm>
            <a:prstGeom prst="rect">
              <a:avLst/>
            </a:prstGeom>
            <a:solidFill>
              <a:srgbClr val="FC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D3901051-63C6-44DE-A3F9-9DEF6F38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391"/>
              <a:ext cx="42" cy="91"/>
            </a:xfrm>
            <a:custGeom>
              <a:avLst/>
              <a:gdLst>
                <a:gd name="T0" fmla="*/ 213 w 213"/>
                <a:gd name="T1" fmla="*/ 89 h 466"/>
                <a:gd name="T2" fmla="*/ 169 w 213"/>
                <a:gd name="T3" fmla="*/ 81 h 466"/>
                <a:gd name="T4" fmla="*/ 134 w 213"/>
                <a:gd name="T5" fmla="*/ 117 h 466"/>
                <a:gd name="T6" fmla="*/ 134 w 213"/>
                <a:gd name="T7" fmla="*/ 131 h 466"/>
                <a:gd name="T8" fmla="*/ 212 w 213"/>
                <a:gd name="T9" fmla="*/ 131 h 466"/>
                <a:gd name="T10" fmla="*/ 212 w 213"/>
                <a:gd name="T11" fmla="*/ 209 h 466"/>
                <a:gd name="T12" fmla="*/ 136 w 213"/>
                <a:gd name="T13" fmla="*/ 209 h 466"/>
                <a:gd name="T14" fmla="*/ 136 w 213"/>
                <a:gd name="T15" fmla="*/ 466 h 466"/>
                <a:gd name="T16" fmla="*/ 39 w 213"/>
                <a:gd name="T17" fmla="*/ 466 h 466"/>
                <a:gd name="T18" fmla="*/ 39 w 213"/>
                <a:gd name="T19" fmla="*/ 209 h 466"/>
                <a:gd name="T20" fmla="*/ 0 w 213"/>
                <a:gd name="T21" fmla="*/ 209 h 466"/>
                <a:gd name="T22" fmla="*/ 0 w 213"/>
                <a:gd name="T23" fmla="*/ 130 h 466"/>
                <a:gd name="T24" fmla="*/ 39 w 213"/>
                <a:gd name="T25" fmla="*/ 130 h 466"/>
                <a:gd name="T26" fmla="*/ 39 w 213"/>
                <a:gd name="T27" fmla="*/ 108 h 466"/>
                <a:gd name="T28" fmla="*/ 67 w 213"/>
                <a:gd name="T29" fmla="*/ 26 h 466"/>
                <a:gd name="T30" fmla="*/ 144 w 213"/>
                <a:gd name="T31" fmla="*/ 0 h 466"/>
                <a:gd name="T32" fmla="*/ 213 w 213"/>
                <a:gd name="T33" fmla="*/ 9 h 466"/>
                <a:gd name="T34" fmla="*/ 213 w 213"/>
                <a:gd name="T35" fmla="*/ 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466">
                  <a:moveTo>
                    <a:pt x="213" y="89"/>
                  </a:moveTo>
                  <a:cubicBezTo>
                    <a:pt x="199" y="84"/>
                    <a:pt x="185" y="81"/>
                    <a:pt x="169" y="81"/>
                  </a:cubicBezTo>
                  <a:cubicBezTo>
                    <a:pt x="147" y="81"/>
                    <a:pt x="134" y="92"/>
                    <a:pt x="134" y="117"/>
                  </a:cubicBezTo>
                  <a:lnTo>
                    <a:pt x="134" y="131"/>
                  </a:lnTo>
                  <a:lnTo>
                    <a:pt x="212" y="131"/>
                  </a:lnTo>
                  <a:lnTo>
                    <a:pt x="212" y="209"/>
                  </a:lnTo>
                  <a:lnTo>
                    <a:pt x="136" y="209"/>
                  </a:lnTo>
                  <a:lnTo>
                    <a:pt x="136" y="466"/>
                  </a:lnTo>
                  <a:lnTo>
                    <a:pt x="39" y="466"/>
                  </a:lnTo>
                  <a:lnTo>
                    <a:pt x="39" y="209"/>
                  </a:lnTo>
                  <a:lnTo>
                    <a:pt x="0" y="209"/>
                  </a:lnTo>
                  <a:lnTo>
                    <a:pt x="0" y="130"/>
                  </a:lnTo>
                  <a:lnTo>
                    <a:pt x="39" y="130"/>
                  </a:lnTo>
                  <a:lnTo>
                    <a:pt x="39" y="108"/>
                  </a:lnTo>
                  <a:cubicBezTo>
                    <a:pt x="39" y="71"/>
                    <a:pt x="49" y="44"/>
                    <a:pt x="67" y="26"/>
                  </a:cubicBezTo>
                  <a:cubicBezTo>
                    <a:pt x="84" y="9"/>
                    <a:pt x="110" y="0"/>
                    <a:pt x="144" y="0"/>
                  </a:cubicBezTo>
                  <a:cubicBezTo>
                    <a:pt x="175" y="0"/>
                    <a:pt x="195" y="4"/>
                    <a:pt x="213" y="9"/>
                  </a:cubicBezTo>
                  <a:lnTo>
                    <a:pt x="213" y="89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B9FB4F1-2523-41F1-A2AE-32C5C8B3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394"/>
              <a:ext cx="68" cy="89"/>
            </a:xfrm>
            <a:custGeom>
              <a:avLst/>
              <a:gdLst>
                <a:gd name="T0" fmla="*/ 188 w 350"/>
                <a:gd name="T1" fmla="*/ 455 h 455"/>
                <a:gd name="T2" fmla="*/ 0 w 350"/>
                <a:gd name="T3" fmla="*/ 384 h 455"/>
                <a:gd name="T4" fmla="*/ 58 w 350"/>
                <a:gd name="T5" fmla="*/ 315 h 455"/>
                <a:gd name="T6" fmla="*/ 190 w 350"/>
                <a:gd name="T7" fmla="*/ 369 h 455"/>
                <a:gd name="T8" fmla="*/ 254 w 350"/>
                <a:gd name="T9" fmla="*/ 326 h 455"/>
                <a:gd name="T10" fmla="*/ 164 w 350"/>
                <a:gd name="T11" fmla="*/ 270 h 455"/>
                <a:gd name="T12" fmla="*/ 18 w 350"/>
                <a:gd name="T13" fmla="*/ 133 h 455"/>
                <a:gd name="T14" fmla="*/ 173 w 350"/>
                <a:gd name="T15" fmla="*/ 0 h 455"/>
                <a:gd name="T16" fmla="*/ 337 w 350"/>
                <a:gd name="T17" fmla="*/ 56 h 455"/>
                <a:gd name="T18" fmla="*/ 287 w 350"/>
                <a:gd name="T19" fmla="*/ 129 h 455"/>
                <a:gd name="T20" fmla="*/ 171 w 350"/>
                <a:gd name="T21" fmla="*/ 86 h 455"/>
                <a:gd name="T22" fmla="*/ 115 w 350"/>
                <a:gd name="T23" fmla="*/ 126 h 455"/>
                <a:gd name="T24" fmla="*/ 210 w 350"/>
                <a:gd name="T25" fmla="*/ 184 h 455"/>
                <a:gd name="T26" fmla="*/ 350 w 350"/>
                <a:gd name="T27" fmla="*/ 318 h 455"/>
                <a:gd name="T28" fmla="*/ 188 w 350"/>
                <a:gd name="T2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0" h="455">
                  <a:moveTo>
                    <a:pt x="188" y="455"/>
                  </a:moveTo>
                  <a:cubicBezTo>
                    <a:pt x="121" y="455"/>
                    <a:pt x="53" y="431"/>
                    <a:pt x="0" y="384"/>
                  </a:cubicBezTo>
                  <a:lnTo>
                    <a:pt x="58" y="315"/>
                  </a:lnTo>
                  <a:cubicBezTo>
                    <a:pt x="98" y="348"/>
                    <a:pt x="139" y="369"/>
                    <a:pt x="190" y="369"/>
                  </a:cubicBezTo>
                  <a:cubicBezTo>
                    <a:pt x="230" y="369"/>
                    <a:pt x="254" y="353"/>
                    <a:pt x="254" y="326"/>
                  </a:cubicBezTo>
                  <a:cubicBezTo>
                    <a:pt x="254" y="301"/>
                    <a:pt x="238" y="289"/>
                    <a:pt x="164" y="270"/>
                  </a:cubicBezTo>
                  <a:cubicBezTo>
                    <a:pt x="75" y="247"/>
                    <a:pt x="18" y="222"/>
                    <a:pt x="18" y="133"/>
                  </a:cubicBezTo>
                  <a:cubicBezTo>
                    <a:pt x="18" y="53"/>
                    <a:pt x="82" y="0"/>
                    <a:pt x="173" y="0"/>
                  </a:cubicBezTo>
                  <a:cubicBezTo>
                    <a:pt x="237" y="0"/>
                    <a:pt x="292" y="20"/>
                    <a:pt x="337" y="56"/>
                  </a:cubicBezTo>
                  <a:lnTo>
                    <a:pt x="287" y="129"/>
                  </a:lnTo>
                  <a:cubicBezTo>
                    <a:pt x="247" y="102"/>
                    <a:pt x="209" y="86"/>
                    <a:pt x="171" y="86"/>
                  </a:cubicBezTo>
                  <a:cubicBezTo>
                    <a:pt x="134" y="86"/>
                    <a:pt x="115" y="103"/>
                    <a:pt x="115" y="126"/>
                  </a:cubicBezTo>
                  <a:cubicBezTo>
                    <a:pt x="115" y="155"/>
                    <a:pt x="134" y="164"/>
                    <a:pt x="210" y="184"/>
                  </a:cubicBezTo>
                  <a:cubicBezTo>
                    <a:pt x="300" y="207"/>
                    <a:pt x="350" y="239"/>
                    <a:pt x="350" y="318"/>
                  </a:cubicBezTo>
                  <a:cubicBezTo>
                    <a:pt x="350" y="406"/>
                    <a:pt x="283" y="455"/>
                    <a:pt x="188" y="455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4A450136-368B-49DF-BF8F-E61341BEA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" y="2394"/>
              <a:ext cx="92" cy="89"/>
            </a:xfrm>
            <a:custGeom>
              <a:avLst/>
              <a:gdLst>
                <a:gd name="T0" fmla="*/ 236 w 471"/>
                <a:gd name="T1" fmla="*/ 0 h 457"/>
                <a:gd name="T2" fmla="*/ 0 w 471"/>
                <a:gd name="T3" fmla="*/ 228 h 457"/>
                <a:gd name="T4" fmla="*/ 235 w 471"/>
                <a:gd name="T5" fmla="*/ 457 h 457"/>
                <a:gd name="T6" fmla="*/ 471 w 471"/>
                <a:gd name="T7" fmla="*/ 228 h 457"/>
                <a:gd name="T8" fmla="*/ 236 w 471"/>
                <a:gd name="T9" fmla="*/ 0 h 457"/>
                <a:gd name="T10" fmla="*/ 236 w 471"/>
                <a:gd name="T11" fmla="*/ 367 h 457"/>
                <a:gd name="T12" fmla="*/ 102 w 471"/>
                <a:gd name="T13" fmla="*/ 228 h 457"/>
                <a:gd name="T14" fmla="*/ 235 w 471"/>
                <a:gd name="T15" fmla="*/ 89 h 457"/>
                <a:gd name="T16" fmla="*/ 369 w 471"/>
                <a:gd name="T17" fmla="*/ 228 h 457"/>
                <a:gd name="T18" fmla="*/ 236 w 471"/>
                <a:gd name="T19" fmla="*/ 36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57">
                  <a:moveTo>
                    <a:pt x="236" y="0"/>
                  </a:moveTo>
                  <a:cubicBezTo>
                    <a:pt x="100" y="0"/>
                    <a:pt x="0" y="103"/>
                    <a:pt x="0" y="228"/>
                  </a:cubicBezTo>
                  <a:cubicBezTo>
                    <a:pt x="0" y="355"/>
                    <a:pt x="98" y="457"/>
                    <a:pt x="235" y="457"/>
                  </a:cubicBezTo>
                  <a:cubicBezTo>
                    <a:pt x="371" y="457"/>
                    <a:pt x="471" y="354"/>
                    <a:pt x="471" y="228"/>
                  </a:cubicBezTo>
                  <a:cubicBezTo>
                    <a:pt x="471" y="101"/>
                    <a:pt x="373" y="0"/>
                    <a:pt x="236" y="0"/>
                  </a:cubicBezTo>
                  <a:close/>
                  <a:moveTo>
                    <a:pt x="236" y="367"/>
                  </a:moveTo>
                  <a:cubicBezTo>
                    <a:pt x="158" y="367"/>
                    <a:pt x="102" y="304"/>
                    <a:pt x="102" y="228"/>
                  </a:cubicBezTo>
                  <a:cubicBezTo>
                    <a:pt x="102" y="151"/>
                    <a:pt x="156" y="89"/>
                    <a:pt x="235" y="89"/>
                  </a:cubicBezTo>
                  <a:cubicBezTo>
                    <a:pt x="313" y="89"/>
                    <a:pt x="369" y="153"/>
                    <a:pt x="369" y="228"/>
                  </a:cubicBezTo>
                  <a:cubicBezTo>
                    <a:pt x="369" y="305"/>
                    <a:pt x="314" y="367"/>
                    <a:pt x="236" y="36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2713724B-8928-4FB0-BE26-44CCF2B16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2395"/>
              <a:ext cx="74" cy="88"/>
            </a:xfrm>
            <a:custGeom>
              <a:avLst/>
              <a:gdLst>
                <a:gd name="T0" fmla="*/ 381 w 381"/>
                <a:gd name="T1" fmla="*/ 252 h 452"/>
                <a:gd name="T2" fmla="*/ 189 w 381"/>
                <a:gd name="T3" fmla="*/ 452 h 452"/>
                <a:gd name="T4" fmla="*/ 0 w 381"/>
                <a:gd name="T5" fmla="*/ 256 h 452"/>
                <a:gd name="T6" fmla="*/ 0 w 381"/>
                <a:gd name="T7" fmla="*/ 0 h 452"/>
                <a:gd name="T8" fmla="*/ 78 w 381"/>
                <a:gd name="T9" fmla="*/ 0 h 452"/>
                <a:gd name="T10" fmla="*/ 78 w 381"/>
                <a:gd name="T11" fmla="*/ 253 h 452"/>
                <a:gd name="T12" fmla="*/ 191 w 381"/>
                <a:gd name="T13" fmla="*/ 380 h 452"/>
                <a:gd name="T14" fmla="*/ 303 w 381"/>
                <a:gd name="T15" fmla="*/ 256 h 452"/>
                <a:gd name="T16" fmla="*/ 303 w 381"/>
                <a:gd name="T17" fmla="*/ 0 h 452"/>
                <a:gd name="T18" fmla="*/ 381 w 381"/>
                <a:gd name="T19" fmla="*/ 0 h 452"/>
                <a:gd name="T20" fmla="*/ 381 w 381"/>
                <a:gd name="T21" fmla="*/ 2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452">
                  <a:moveTo>
                    <a:pt x="381" y="252"/>
                  </a:moveTo>
                  <a:cubicBezTo>
                    <a:pt x="381" y="385"/>
                    <a:pt x="306" y="452"/>
                    <a:pt x="189" y="452"/>
                  </a:cubicBezTo>
                  <a:cubicBezTo>
                    <a:pt x="74" y="452"/>
                    <a:pt x="0" y="385"/>
                    <a:pt x="0" y="256"/>
                  </a:cubicBezTo>
                  <a:lnTo>
                    <a:pt x="0" y="0"/>
                  </a:lnTo>
                  <a:lnTo>
                    <a:pt x="78" y="0"/>
                  </a:lnTo>
                  <a:lnTo>
                    <a:pt x="78" y="253"/>
                  </a:lnTo>
                  <a:cubicBezTo>
                    <a:pt x="78" y="335"/>
                    <a:pt x="121" y="380"/>
                    <a:pt x="191" y="380"/>
                  </a:cubicBezTo>
                  <a:cubicBezTo>
                    <a:pt x="260" y="380"/>
                    <a:pt x="303" y="338"/>
                    <a:pt x="303" y="256"/>
                  </a:cubicBezTo>
                  <a:lnTo>
                    <a:pt x="303" y="0"/>
                  </a:lnTo>
                  <a:lnTo>
                    <a:pt x="381" y="0"/>
                  </a:lnTo>
                  <a:lnTo>
                    <a:pt x="381" y="252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EB39A8F6-503E-4676-A327-6EA55C07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2415"/>
              <a:ext cx="59" cy="67"/>
            </a:xfrm>
            <a:custGeom>
              <a:avLst/>
              <a:gdLst>
                <a:gd name="T0" fmla="*/ 77 w 302"/>
                <a:gd name="T1" fmla="*/ 343 h 343"/>
                <a:gd name="T2" fmla="*/ 0 w 302"/>
                <a:gd name="T3" fmla="*/ 343 h 343"/>
                <a:gd name="T4" fmla="*/ 0 w 302"/>
                <a:gd name="T5" fmla="*/ 7 h 343"/>
                <a:gd name="T6" fmla="*/ 77 w 302"/>
                <a:gd name="T7" fmla="*/ 7 h 343"/>
                <a:gd name="T8" fmla="*/ 77 w 302"/>
                <a:gd name="T9" fmla="*/ 59 h 343"/>
                <a:gd name="T10" fmla="*/ 182 w 302"/>
                <a:gd name="T11" fmla="*/ 0 h 343"/>
                <a:gd name="T12" fmla="*/ 302 w 302"/>
                <a:gd name="T13" fmla="*/ 129 h 343"/>
                <a:gd name="T14" fmla="*/ 302 w 302"/>
                <a:gd name="T15" fmla="*/ 343 h 343"/>
                <a:gd name="T16" fmla="*/ 225 w 302"/>
                <a:gd name="T17" fmla="*/ 343 h 343"/>
                <a:gd name="T18" fmla="*/ 225 w 302"/>
                <a:gd name="T19" fmla="*/ 152 h 343"/>
                <a:gd name="T20" fmla="*/ 153 w 302"/>
                <a:gd name="T21" fmla="*/ 70 h 343"/>
                <a:gd name="T22" fmla="*/ 77 w 302"/>
                <a:gd name="T23" fmla="*/ 153 h 343"/>
                <a:gd name="T24" fmla="*/ 77 w 302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9" y="27"/>
                    <a:pt x="130" y="0"/>
                    <a:pt x="182" y="0"/>
                  </a:cubicBezTo>
                  <a:cubicBezTo>
                    <a:pt x="258" y="0"/>
                    <a:pt x="302" y="51"/>
                    <a:pt x="302" y="129"/>
                  </a:cubicBezTo>
                  <a:lnTo>
                    <a:pt x="302" y="343"/>
                  </a:lnTo>
                  <a:lnTo>
                    <a:pt x="225" y="343"/>
                  </a:lnTo>
                  <a:lnTo>
                    <a:pt x="225" y="152"/>
                  </a:lnTo>
                  <a:cubicBezTo>
                    <a:pt x="225" y="100"/>
                    <a:pt x="199" y="70"/>
                    <a:pt x="153" y="70"/>
                  </a:cubicBezTo>
                  <a:cubicBezTo>
                    <a:pt x="109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25C19611-36CC-4DB6-A2BE-43951F6D1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392"/>
              <a:ext cx="16" cy="90"/>
            </a:xfrm>
            <a:custGeom>
              <a:avLst/>
              <a:gdLst>
                <a:gd name="T0" fmla="*/ 3 w 83"/>
                <a:gd name="T1" fmla="*/ 125 h 461"/>
                <a:gd name="T2" fmla="*/ 80 w 83"/>
                <a:gd name="T3" fmla="*/ 125 h 461"/>
                <a:gd name="T4" fmla="*/ 80 w 83"/>
                <a:gd name="T5" fmla="*/ 461 h 461"/>
                <a:gd name="T6" fmla="*/ 3 w 83"/>
                <a:gd name="T7" fmla="*/ 461 h 461"/>
                <a:gd name="T8" fmla="*/ 3 w 83"/>
                <a:gd name="T9" fmla="*/ 125 h 461"/>
                <a:gd name="T10" fmla="*/ 0 w 83"/>
                <a:gd name="T11" fmla="*/ 0 h 461"/>
                <a:gd name="T12" fmla="*/ 83 w 83"/>
                <a:gd name="T13" fmla="*/ 0 h 461"/>
                <a:gd name="T14" fmla="*/ 83 w 83"/>
                <a:gd name="T15" fmla="*/ 73 h 461"/>
                <a:gd name="T16" fmla="*/ 0 w 83"/>
                <a:gd name="T17" fmla="*/ 73 h 461"/>
                <a:gd name="T18" fmla="*/ 0 w 83"/>
                <a:gd name="T1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461">
                  <a:moveTo>
                    <a:pt x="3" y="125"/>
                  </a:moveTo>
                  <a:lnTo>
                    <a:pt x="80" y="125"/>
                  </a:lnTo>
                  <a:lnTo>
                    <a:pt x="80" y="461"/>
                  </a:lnTo>
                  <a:lnTo>
                    <a:pt x="3" y="461"/>
                  </a:lnTo>
                  <a:lnTo>
                    <a:pt x="3" y="125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8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F717CE97-597F-4912-A478-001501F06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393"/>
              <a:ext cx="80" cy="90"/>
            </a:xfrm>
            <a:custGeom>
              <a:avLst/>
              <a:gdLst>
                <a:gd name="T0" fmla="*/ 227 w 407"/>
                <a:gd name="T1" fmla="*/ 460 h 460"/>
                <a:gd name="T2" fmla="*/ 0 w 407"/>
                <a:gd name="T3" fmla="*/ 231 h 460"/>
                <a:gd name="T4" fmla="*/ 230 w 407"/>
                <a:gd name="T5" fmla="*/ 0 h 460"/>
                <a:gd name="T6" fmla="*/ 404 w 407"/>
                <a:gd name="T7" fmla="*/ 69 h 460"/>
                <a:gd name="T8" fmla="*/ 354 w 407"/>
                <a:gd name="T9" fmla="*/ 127 h 460"/>
                <a:gd name="T10" fmla="*/ 229 w 407"/>
                <a:gd name="T11" fmla="*/ 72 h 460"/>
                <a:gd name="T12" fmla="*/ 82 w 407"/>
                <a:gd name="T13" fmla="*/ 229 h 460"/>
                <a:gd name="T14" fmla="*/ 229 w 407"/>
                <a:gd name="T15" fmla="*/ 388 h 460"/>
                <a:gd name="T16" fmla="*/ 357 w 407"/>
                <a:gd name="T17" fmla="*/ 331 h 460"/>
                <a:gd name="T18" fmla="*/ 407 w 407"/>
                <a:gd name="T19" fmla="*/ 381 h 460"/>
                <a:gd name="T20" fmla="*/ 227 w 407"/>
                <a:gd name="T21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7" h="460">
                  <a:moveTo>
                    <a:pt x="227" y="460"/>
                  </a:moveTo>
                  <a:cubicBezTo>
                    <a:pt x="97" y="460"/>
                    <a:pt x="0" y="359"/>
                    <a:pt x="0" y="231"/>
                  </a:cubicBezTo>
                  <a:cubicBezTo>
                    <a:pt x="0" y="104"/>
                    <a:pt x="95" y="0"/>
                    <a:pt x="230" y="0"/>
                  </a:cubicBezTo>
                  <a:cubicBezTo>
                    <a:pt x="312" y="0"/>
                    <a:pt x="361" y="29"/>
                    <a:pt x="404" y="69"/>
                  </a:cubicBezTo>
                  <a:lnTo>
                    <a:pt x="354" y="127"/>
                  </a:lnTo>
                  <a:cubicBezTo>
                    <a:pt x="318" y="94"/>
                    <a:pt x="280" y="72"/>
                    <a:pt x="229" y="72"/>
                  </a:cubicBezTo>
                  <a:cubicBezTo>
                    <a:pt x="144" y="72"/>
                    <a:pt x="82" y="142"/>
                    <a:pt x="82" y="229"/>
                  </a:cubicBezTo>
                  <a:cubicBezTo>
                    <a:pt x="82" y="317"/>
                    <a:pt x="144" y="388"/>
                    <a:pt x="229" y="388"/>
                  </a:cubicBezTo>
                  <a:cubicBezTo>
                    <a:pt x="284" y="388"/>
                    <a:pt x="319" y="366"/>
                    <a:pt x="357" y="331"/>
                  </a:cubicBezTo>
                  <a:lnTo>
                    <a:pt x="407" y="381"/>
                  </a:lnTo>
                  <a:cubicBezTo>
                    <a:pt x="361" y="430"/>
                    <a:pt x="310" y="460"/>
                    <a:pt x="227" y="46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B72B7AEC-76F2-4E4F-BE50-E843C5BEC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" y="2415"/>
              <a:ext cx="69" cy="68"/>
            </a:xfrm>
            <a:custGeom>
              <a:avLst/>
              <a:gdLst>
                <a:gd name="T0" fmla="*/ 178 w 358"/>
                <a:gd name="T1" fmla="*/ 67 h 350"/>
                <a:gd name="T2" fmla="*/ 77 w 358"/>
                <a:gd name="T3" fmla="*/ 175 h 350"/>
                <a:gd name="T4" fmla="*/ 179 w 358"/>
                <a:gd name="T5" fmla="*/ 283 h 350"/>
                <a:gd name="T6" fmla="*/ 281 w 358"/>
                <a:gd name="T7" fmla="*/ 176 h 350"/>
                <a:gd name="T8" fmla="*/ 178 w 358"/>
                <a:gd name="T9" fmla="*/ 67 h 350"/>
                <a:gd name="T10" fmla="*/ 178 w 358"/>
                <a:gd name="T11" fmla="*/ 350 h 350"/>
                <a:gd name="T12" fmla="*/ 0 w 358"/>
                <a:gd name="T13" fmla="*/ 176 h 350"/>
                <a:gd name="T14" fmla="*/ 179 w 358"/>
                <a:gd name="T15" fmla="*/ 0 h 350"/>
                <a:gd name="T16" fmla="*/ 358 w 358"/>
                <a:gd name="T17" fmla="*/ 175 h 350"/>
                <a:gd name="T18" fmla="*/ 178 w 358"/>
                <a:gd name="T1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350">
                  <a:moveTo>
                    <a:pt x="178" y="67"/>
                  </a:moveTo>
                  <a:cubicBezTo>
                    <a:pt x="116" y="67"/>
                    <a:pt x="77" y="116"/>
                    <a:pt x="77" y="175"/>
                  </a:cubicBezTo>
                  <a:cubicBezTo>
                    <a:pt x="77" y="235"/>
                    <a:pt x="119" y="283"/>
                    <a:pt x="179" y="283"/>
                  </a:cubicBezTo>
                  <a:cubicBezTo>
                    <a:pt x="241" y="283"/>
                    <a:pt x="281" y="235"/>
                    <a:pt x="281" y="176"/>
                  </a:cubicBezTo>
                  <a:cubicBezTo>
                    <a:pt x="281" y="116"/>
                    <a:pt x="238" y="67"/>
                    <a:pt x="178" y="67"/>
                  </a:cubicBezTo>
                  <a:close/>
                  <a:moveTo>
                    <a:pt x="178" y="350"/>
                  </a:moveTo>
                  <a:cubicBezTo>
                    <a:pt x="75" y="350"/>
                    <a:pt x="0" y="272"/>
                    <a:pt x="0" y="176"/>
                  </a:cubicBezTo>
                  <a:cubicBezTo>
                    <a:pt x="0" y="79"/>
                    <a:pt x="76" y="0"/>
                    <a:pt x="179" y="0"/>
                  </a:cubicBezTo>
                  <a:cubicBezTo>
                    <a:pt x="282" y="0"/>
                    <a:pt x="358" y="78"/>
                    <a:pt x="358" y="175"/>
                  </a:cubicBezTo>
                  <a:cubicBezTo>
                    <a:pt x="358" y="271"/>
                    <a:pt x="281" y="350"/>
                    <a:pt x="178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1291DBD9-744A-444D-9B6E-EF84212C1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415"/>
              <a:ext cx="59" cy="67"/>
            </a:xfrm>
            <a:custGeom>
              <a:avLst/>
              <a:gdLst>
                <a:gd name="T0" fmla="*/ 77 w 302"/>
                <a:gd name="T1" fmla="*/ 343 h 343"/>
                <a:gd name="T2" fmla="*/ 0 w 302"/>
                <a:gd name="T3" fmla="*/ 343 h 343"/>
                <a:gd name="T4" fmla="*/ 0 w 302"/>
                <a:gd name="T5" fmla="*/ 7 h 343"/>
                <a:gd name="T6" fmla="*/ 77 w 302"/>
                <a:gd name="T7" fmla="*/ 7 h 343"/>
                <a:gd name="T8" fmla="*/ 77 w 302"/>
                <a:gd name="T9" fmla="*/ 59 h 343"/>
                <a:gd name="T10" fmla="*/ 182 w 302"/>
                <a:gd name="T11" fmla="*/ 0 h 343"/>
                <a:gd name="T12" fmla="*/ 302 w 302"/>
                <a:gd name="T13" fmla="*/ 129 h 343"/>
                <a:gd name="T14" fmla="*/ 302 w 302"/>
                <a:gd name="T15" fmla="*/ 343 h 343"/>
                <a:gd name="T16" fmla="*/ 225 w 302"/>
                <a:gd name="T17" fmla="*/ 343 h 343"/>
                <a:gd name="T18" fmla="*/ 225 w 302"/>
                <a:gd name="T19" fmla="*/ 152 h 343"/>
                <a:gd name="T20" fmla="*/ 153 w 302"/>
                <a:gd name="T21" fmla="*/ 70 h 343"/>
                <a:gd name="T22" fmla="*/ 77 w 302"/>
                <a:gd name="T23" fmla="*/ 153 h 343"/>
                <a:gd name="T24" fmla="*/ 77 w 302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9" y="27"/>
                    <a:pt x="130" y="0"/>
                    <a:pt x="182" y="0"/>
                  </a:cubicBezTo>
                  <a:cubicBezTo>
                    <a:pt x="258" y="0"/>
                    <a:pt x="302" y="51"/>
                    <a:pt x="302" y="129"/>
                  </a:cubicBezTo>
                  <a:lnTo>
                    <a:pt x="302" y="343"/>
                  </a:lnTo>
                  <a:lnTo>
                    <a:pt x="225" y="343"/>
                  </a:lnTo>
                  <a:lnTo>
                    <a:pt x="225" y="152"/>
                  </a:lnTo>
                  <a:cubicBezTo>
                    <a:pt x="225" y="100"/>
                    <a:pt x="199" y="70"/>
                    <a:pt x="153" y="70"/>
                  </a:cubicBezTo>
                  <a:cubicBezTo>
                    <a:pt x="108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4E09567E-7D7A-4970-B7A6-54959C128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415"/>
              <a:ext cx="59" cy="67"/>
            </a:xfrm>
            <a:custGeom>
              <a:avLst/>
              <a:gdLst>
                <a:gd name="T0" fmla="*/ 77 w 301"/>
                <a:gd name="T1" fmla="*/ 343 h 343"/>
                <a:gd name="T2" fmla="*/ 0 w 301"/>
                <a:gd name="T3" fmla="*/ 343 h 343"/>
                <a:gd name="T4" fmla="*/ 0 w 301"/>
                <a:gd name="T5" fmla="*/ 7 h 343"/>
                <a:gd name="T6" fmla="*/ 77 w 301"/>
                <a:gd name="T7" fmla="*/ 7 h 343"/>
                <a:gd name="T8" fmla="*/ 77 w 301"/>
                <a:gd name="T9" fmla="*/ 59 h 343"/>
                <a:gd name="T10" fmla="*/ 182 w 301"/>
                <a:gd name="T11" fmla="*/ 0 h 343"/>
                <a:gd name="T12" fmla="*/ 301 w 301"/>
                <a:gd name="T13" fmla="*/ 129 h 343"/>
                <a:gd name="T14" fmla="*/ 301 w 301"/>
                <a:gd name="T15" fmla="*/ 343 h 343"/>
                <a:gd name="T16" fmla="*/ 224 w 301"/>
                <a:gd name="T17" fmla="*/ 343 h 343"/>
                <a:gd name="T18" fmla="*/ 224 w 301"/>
                <a:gd name="T19" fmla="*/ 152 h 343"/>
                <a:gd name="T20" fmla="*/ 152 w 301"/>
                <a:gd name="T21" fmla="*/ 70 h 343"/>
                <a:gd name="T22" fmla="*/ 77 w 301"/>
                <a:gd name="T23" fmla="*/ 153 h 343"/>
                <a:gd name="T24" fmla="*/ 77 w 301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8" y="27"/>
                    <a:pt x="129" y="0"/>
                    <a:pt x="182" y="0"/>
                  </a:cubicBezTo>
                  <a:cubicBezTo>
                    <a:pt x="257" y="0"/>
                    <a:pt x="301" y="51"/>
                    <a:pt x="301" y="129"/>
                  </a:cubicBezTo>
                  <a:lnTo>
                    <a:pt x="301" y="343"/>
                  </a:lnTo>
                  <a:lnTo>
                    <a:pt x="224" y="343"/>
                  </a:lnTo>
                  <a:lnTo>
                    <a:pt x="224" y="152"/>
                  </a:lnTo>
                  <a:cubicBezTo>
                    <a:pt x="224" y="100"/>
                    <a:pt x="198" y="70"/>
                    <a:pt x="152" y="70"/>
                  </a:cubicBezTo>
                  <a:cubicBezTo>
                    <a:pt x="108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EC5A0BEC-8BF6-4A89-84D7-D06E0C045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5" y="2415"/>
              <a:ext cx="63" cy="68"/>
            </a:xfrm>
            <a:custGeom>
              <a:avLst/>
              <a:gdLst>
                <a:gd name="T0" fmla="*/ 248 w 325"/>
                <a:gd name="T1" fmla="*/ 151 h 350"/>
                <a:gd name="T2" fmla="*/ 163 w 325"/>
                <a:gd name="T3" fmla="*/ 63 h 350"/>
                <a:gd name="T4" fmla="*/ 76 w 325"/>
                <a:gd name="T5" fmla="*/ 151 h 350"/>
                <a:gd name="T6" fmla="*/ 248 w 325"/>
                <a:gd name="T7" fmla="*/ 151 h 350"/>
                <a:gd name="T8" fmla="*/ 173 w 325"/>
                <a:gd name="T9" fmla="*/ 287 h 350"/>
                <a:gd name="T10" fmla="*/ 264 w 325"/>
                <a:gd name="T11" fmla="*/ 247 h 350"/>
                <a:gd name="T12" fmla="*/ 309 w 325"/>
                <a:gd name="T13" fmla="*/ 287 h 350"/>
                <a:gd name="T14" fmla="*/ 172 w 325"/>
                <a:gd name="T15" fmla="*/ 350 h 350"/>
                <a:gd name="T16" fmla="*/ 0 w 325"/>
                <a:gd name="T17" fmla="*/ 175 h 350"/>
                <a:gd name="T18" fmla="*/ 164 w 325"/>
                <a:gd name="T19" fmla="*/ 0 h 350"/>
                <a:gd name="T20" fmla="*/ 325 w 325"/>
                <a:gd name="T21" fmla="*/ 181 h 350"/>
                <a:gd name="T22" fmla="*/ 323 w 325"/>
                <a:gd name="T23" fmla="*/ 202 h 350"/>
                <a:gd name="T24" fmla="*/ 77 w 325"/>
                <a:gd name="T25" fmla="*/ 202 h 350"/>
                <a:gd name="T26" fmla="*/ 173 w 325"/>
                <a:gd name="T27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350">
                  <a:moveTo>
                    <a:pt x="248" y="151"/>
                  </a:moveTo>
                  <a:cubicBezTo>
                    <a:pt x="243" y="102"/>
                    <a:pt x="214" y="63"/>
                    <a:pt x="163" y="63"/>
                  </a:cubicBezTo>
                  <a:cubicBezTo>
                    <a:pt x="116" y="63"/>
                    <a:pt x="83" y="99"/>
                    <a:pt x="76" y="151"/>
                  </a:cubicBezTo>
                  <a:lnTo>
                    <a:pt x="248" y="151"/>
                  </a:lnTo>
                  <a:close/>
                  <a:moveTo>
                    <a:pt x="173" y="287"/>
                  </a:moveTo>
                  <a:cubicBezTo>
                    <a:pt x="211" y="287"/>
                    <a:pt x="238" y="273"/>
                    <a:pt x="264" y="247"/>
                  </a:cubicBezTo>
                  <a:lnTo>
                    <a:pt x="309" y="287"/>
                  </a:lnTo>
                  <a:cubicBezTo>
                    <a:pt x="278" y="325"/>
                    <a:pt x="234" y="350"/>
                    <a:pt x="172" y="350"/>
                  </a:cubicBezTo>
                  <a:cubicBezTo>
                    <a:pt x="75" y="350"/>
                    <a:pt x="0" y="280"/>
                    <a:pt x="0" y="175"/>
                  </a:cubicBezTo>
                  <a:cubicBezTo>
                    <a:pt x="0" y="79"/>
                    <a:pt x="68" y="0"/>
                    <a:pt x="164" y="0"/>
                  </a:cubicBezTo>
                  <a:cubicBezTo>
                    <a:pt x="271" y="0"/>
                    <a:pt x="325" y="84"/>
                    <a:pt x="325" y="181"/>
                  </a:cubicBezTo>
                  <a:cubicBezTo>
                    <a:pt x="325" y="188"/>
                    <a:pt x="324" y="194"/>
                    <a:pt x="323" y="202"/>
                  </a:cubicBezTo>
                  <a:lnTo>
                    <a:pt x="77" y="202"/>
                  </a:lnTo>
                  <a:cubicBezTo>
                    <a:pt x="86" y="257"/>
                    <a:pt x="124" y="287"/>
                    <a:pt x="173" y="28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B87FEB56-E6BE-4654-A34A-2DFD48BA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415"/>
              <a:ext cx="61" cy="68"/>
            </a:xfrm>
            <a:custGeom>
              <a:avLst/>
              <a:gdLst>
                <a:gd name="T0" fmla="*/ 174 w 311"/>
                <a:gd name="T1" fmla="*/ 350 h 350"/>
                <a:gd name="T2" fmla="*/ 0 w 311"/>
                <a:gd name="T3" fmla="*/ 176 h 350"/>
                <a:gd name="T4" fmla="*/ 174 w 311"/>
                <a:gd name="T5" fmla="*/ 0 h 350"/>
                <a:gd name="T6" fmla="*/ 309 w 311"/>
                <a:gd name="T7" fmla="*/ 58 h 350"/>
                <a:gd name="T8" fmla="*/ 261 w 311"/>
                <a:gd name="T9" fmla="*/ 109 h 350"/>
                <a:gd name="T10" fmla="*/ 174 w 311"/>
                <a:gd name="T11" fmla="*/ 67 h 350"/>
                <a:gd name="T12" fmla="*/ 77 w 311"/>
                <a:gd name="T13" fmla="*/ 175 h 350"/>
                <a:gd name="T14" fmla="*/ 178 w 311"/>
                <a:gd name="T15" fmla="*/ 283 h 350"/>
                <a:gd name="T16" fmla="*/ 265 w 311"/>
                <a:gd name="T17" fmla="*/ 241 h 350"/>
                <a:gd name="T18" fmla="*/ 311 w 311"/>
                <a:gd name="T19" fmla="*/ 287 h 350"/>
                <a:gd name="T20" fmla="*/ 174 w 311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350">
                  <a:moveTo>
                    <a:pt x="174" y="350"/>
                  </a:moveTo>
                  <a:cubicBezTo>
                    <a:pt x="74" y="350"/>
                    <a:pt x="0" y="272"/>
                    <a:pt x="0" y="176"/>
                  </a:cubicBezTo>
                  <a:cubicBezTo>
                    <a:pt x="0" y="80"/>
                    <a:pt x="74" y="0"/>
                    <a:pt x="174" y="0"/>
                  </a:cubicBezTo>
                  <a:cubicBezTo>
                    <a:pt x="238" y="0"/>
                    <a:pt x="277" y="23"/>
                    <a:pt x="309" y="58"/>
                  </a:cubicBezTo>
                  <a:lnTo>
                    <a:pt x="261" y="109"/>
                  </a:lnTo>
                  <a:cubicBezTo>
                    <a:pt x="237" y="84"/>
                    <a:pt x="213" y="67"/>
                    <a:pt x="174" y="67"/>
                  </a:cubicBezTo>
                  <a:cubicBezTo>
                    <a:pt x="118" y="67"/>
                    <a:pt x="77" y="116"/>
                    <a:pt x="77" y="175"/>
                  </a:cubicBezTo>
                  <a:cubicBezTo>
                    <a:pt x="77" y="235"/>
                    <a:pt x="118" y="283"/>
                    <a:pt x="178" y="283"/>
                  </a:cubicBezTo>
                  <a:cubicBezTo>
                    <a:pt x="214" y="283"/>
                    <a:pt x="240" y="266"/>
                    <a:pt x="265" y="241"/>
                  </a:cubicBezTo>
                  <a:lnTo>
                    <a:pt x="311" y="287"/>
                  </a:lnTo>
                  <a:cubicBezTo>
                    <a:pt x="278" y="324"/>
                    <a:pt x="239" y="350"/>
                    <a:pt x="174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A32FB28-EA47-4F77-8404-59C27A33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2398"/>
              <a:ext cx="40" cy="85"/>
            </a:xfrm>
            <a:custGeom>
              <a:avLst/>
              <a:gdLst>
                <a:gd name="T0" fmla="*/ 120 w 210"/>
                <a:gd name="T1" fmla="*/ 323 h 433"/>
                <a:gd name="T2" fmla="*/ 161 w 210"/>
                <a:gd name="T3" fmla="*/ 365 h 433"/>
                <a:gd name="T4" fmla="*/ 209 w 210"/>
                <a:gd name="T5" fmla="*/ 353 h 433"/>
                <a:gd name="T6" fmla="*/ 209 w 210"/>
                <a:gd name="T7" fmla="*/ 416 h 433"/>
                <a:gd name="T8" fmla="*/ 139 w 210"/>
                <a:gd name="T9" fmla="*/ 433 h 433"/>
                <a:gd name="T10" fmla="*/ 43 w 210"/>
                <a:gd name="T11" fmla="*/ 335 h 433"/>
                <a:gd name="T12" fmla="*/ 43 w 210"/>
                <a:gd name="T13" fmla="*/ 158 h 433"/>
                <a:gd name="T14" fmla="*/ 0 w 210"/>
                <a:gd name="T15" fmla="*/ 158 h 433"/>
                <a:gd name="T16" fmla="*/ 0 w 210"/>
                <a:gd name="T17" fmla="*/ 92 h 433"/>
                <a:gd name="T18" fmla="*/ 43 w 210"/>
                <a:gd name="T19" fmla="*/ 92 h 433"/>
                <a:gd name="T20" fmla="*/ 43 w 210"/>
                <a:gd name="T21" fmla="*/ 0 h 433"/>
                <a:gd name="T22" fmla="*/ 120 w 210"/>
                <a:gd name="T23" fmla="*/ 0 h 433"/>
                <a:gd name="T24" fmla="*/ 120 w 210"/>
                <a:gd name="T25" fmla="*/ 92 h 433"/>
                <a:gd name="T26" fmla="*/ 210 w 210"/>
                <a:gd name="T27" fmla="*/ 92 h 433"/>
                <a:gd name="T28" fmla="*/ 210 w 210"/>
                <a:gd name="T29" fmla="*/ 158 h 433"/>
                <a:gd name="T30" fmla="*/ 120 w 210"/>
                <a:gd name="T31" fmla="*/ 158 h 433"/>
                <a:gd name="T32" fmla="*/ 120 w 210"/>
                <a:gd name="T33" fmla="*/ 32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433">
                  <a:moveTo>
                    <a:pt x="120" y="323"/>
                  </a:moveTo>
                  <a:cubicBezTo>
                    <a:pt x="120" y="353"/>
                    <a:pt x="135" y="365"/>
                    <a:pt x="161" y="365"/>
                  </a:cubicBezTo>
                  <a:cubicBezTo>
                    <a:pt x="178" y="365"/>
                    <a:pt x="194" y="361"/>
                    <a:pt x="209" y="353"/>
                  </a:cubicBezTo>
                  <a:lnTo>
                    <a:pt x="209" y="416"/>
                  </a:lnTo>
                  <a:cubicBezTo>
                    <a:pt x="190" y="427"/>
                    <a:pt x="168" y="433"/>
                    <a:pt x="139" y="433"/>
                  </a:cubicBezTo>
                  <a:cubicBezTo>
                    <a:pt x="83" y="433"/>
                    <a:pt x="43" y="409"/>
                    <a:pt x="43" y="335"/>
                  </a:cubicBezTo>
                  <a:lnTo>
                    <a:pt x="43" y="158"/>
                  </a:lnTo>
                  <a:lnTo>
                    <a:pt x="0" y="158"/>
                  </a:lnTo>
                  <a:lnTo>
                    <a:pt x="0" y="92"/>
                  </a:lnTo>
                  <a:lnTo>
                    <a:pt x="43" y="92"/>
                  </a:lnTo>
                  <a:lnTo>
                    <a:pt x="43" y="0"/>
                  </a:lnTo>
                  <a:lnTo>
                    <a:pt x="120" y="0"/>
                  </a:lnTo>
                  <a:lnTo>
                    <a:pt x="120" y="92"/>
                  </a:lnTo>
                  <a:lnTo>
                    <a:pt x="210" y="92"/>
                  </a:lnTo>
                  <a:lnTo>
                    <a:pt x="210" y="158"/>
                  </a:lnTo>
                  <a:lnTo>
                    <a:pt x="120" y="158"/>
                  </a:lnTo>
                  <a:lnTo>
                    <a:pt x="120" y="32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FA8DD934-EB02-4B5B-8C84-7FB5958E5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3" y="2504"/>
              <a:ext cx="67" cy="87"/>
            </a:xfrm>
            <a:custGeom>
              <a:avLst/>
              <a:gdLst>
                <a:gd name="T0" fmla="*/ 169 w 345"/>
                <a:gd name="T1" fmla="*/ 71 h 445"/>
                <a:gd name="T2" fmla="*/ 78 w 345"/>
                <a:gd name="T3" fmla="*/ 71 h 445"/>
                <a:gd name="T4" fmla="*/ 78 w 345"/>
                <a:gd name="T5" fmla="*/ 231 h 445"/>
                <a:gd name="T6" fmla="*/ 169 w 345"/>
                <a:gd name="T7" fmla="*/ 231 h 445"/>
                <a:gd name="T8" fmla="*/ 265 w 345"/>
                <a:gd name="T9" fmla="*/ 151 h 445"/>
                <a:gd name="T10" fmla="*/ 169 w 345"/>
                <a:gd name="T11" fmla="*/ 71 h 445"/>
                <a:gd name="T12" fmla="*/ 167 w 345"/>
                <a:gd name="T13" fmla="*/ 302 h 445"/>
                <a:gd name="T14" fmla="*/ 78 w 345"/>
                <a:gd name="T15" fmla="*/ 302 h 445"/>
                <a:gd name="T16" fmla="*/ 78 w 345"/>
                <a:gd name="T17" fmla="*/ 445 h 445"/>
                <a:gd name="T18" fmla="*/ 0 w 345"/>
                <a:gd name="T19" fmla="*/ 445 h 445"/>
                <a:gd name="T20" fmla="*/ 0 w 345"/>
                <a:gd name="T21" fmla="*/ 0 h 445"/>
                <a:gd name="T22" fmla="*/ 175 w 345"/>
                <a:gd name="T23" fmla="*/ 0 h 445"/>
                <a:gd name="T24" fmla="*/ 345 w 345"/>
                <a:gd name="T25" fmla="*/ 149 h 445"/>
                <a:gd name="T26" fmla="*/ 167 w 345"/>
                <a:gd name="T27" fmla="*/ 3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" h="445">
                  <a:moveTo>
                    <a:pt x="169" y="71"/>
                  </a:moveTo>
                  <a:lnTo>
                    <a:pt x="78" y="71"/>
                  </a:lnTo>
                  <a:lnTo>
                    <a:pt x="78" y="231"/>
                  </a:lnTo>
                  <a:lnTo>
                    <a:pt x="169" y="231"/>
                  </a:lnTo>
                  <a:cubicBezTo>
                    <a:pt x="228" y="231"/>
                    <a:pt x="265" y="199"/>
                    <a:pt x="265" y="151"/>
                  </a:cubicBezTo>
                  <a:cubicBezTo>
                    <a:pt x="265" y="98"/>
                    <a:pt x="228" y="71"/>
                    <a:pt x="169" y="71"/>
                  </a:cubicBezTo>
                  <a:close/>
                  <a:moveTo>
                    <a:pt x="167" y="302"/>
                  </a:moveTo>
                  <a:lnTo>
                    <a:pt x="78" y="302"/>
                  </a:lnTo>
                  <a:lnTo>
                    <a:pt x="78" y="445"/>
                  </a:lnTo>
                  <a:lnTo>
                    <a:pt x="0" y="445"/>
                  </a:lnTo>
                  <a:lnTo>
                    <a:pt x="0" y="0"/>
                  </a:lnTo>
                  <a:lnTo>
                    <a:pt x="175" y="0"/>
                  </a:lnTo>
                  <a:cubicBezTo>
                    <a:pt x="279" y="0"/>
                    <a:pt x="345" y="58"/>
                    <a:pt x="345" y="149"/>
                  </a:cubicBezTo>
                  <a:cubicBezTo>
                    <a:pt x="345" y="249"/>
                    <a:pt x="264" y="302"/>
                    <a:pt x="167" y="302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8DA9BD5E-D7F0-41CA-B115-D174B625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523"/>
              <a:ext cx="39" cy="68"/>
            </a:xfrm>
            <a:custGeom>
              <a:avLst/>
              <a:gdLst>
                <a:gd name="T0" fmla="*/ 77 w 196"/>
                <a:gd name="T1" fmla="*/ 345 h 345"/>
                <a:gd name="T2" fmla="*/ 0 w 196"/>
                <a:gd name="T3" fmla="*/ 345 h 345"/>
                <a:gd name="T4" fmla="*/ 0 w 196"/>
                <a:gd name="T5" fmla="*/ 9 h 345"/>
                <a:gd name="T6" fmla="*/ 77 w 196"/>
                <a:gd name="T7" fmla="*/ 9 h 345"/>
                <a:gd name="T8" fmla="*/ 77 w 196"/>
                <a:gd name="T9" fmla="*/ 85 h 345"/>
                <a:gd name="T10" fmla="*/ 196 w 196"/>
                <a:gd name="T11" fmla="*/ 3 h 345"/>
                <a:gd name="T12" fmla="*/ 196 w 196"/>
                <a:gd name="T13" fmla="*/ 84 h 345"/>
                <a:gd name="T14" fmla="*/ 191 w 196"/>
                <a:gd name="T15" fmla="*/ 84 h 345"/>
                <a:gd name="T16" fmla="*/ 77 w 196"/>
                <a:gd name="T17" fmla="*/ 217 h 345"/>
                <a:gd name="T18" fmla="*/ 77 w 196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45">
                  <a:moveTo>
                    <a:pt x="77" y="345"/>
                  </a:moveTo>
                  <a:lnTo>
                    <a:pt x="0" y="345"/>
                  </a:lnTo>
                  <a:lnTo>
                    <a:pt x="0" y="9"/>
                  </a:lnTo>
                  <a:lnTo>
                    <a:pt x="77" y="9"/>
                  </a:lnTo>
                  <a:lnTo>
                    <a:pt x="77" y="85"/>
                  </a:lnTo>
                  <a:cubicBezTo>
                    <a:pt x="98" y="34"/>
                    <a:pt x="137" y="0"/>
                    <a:pt x="196" y="3"/>
                  </a:cubicBezTo>
                  <a:lnTo>
                    <a:pt x="196" y="84"/>
                  </a:lnTo>
                  <a:lnTo>
                    <a:pt x="191" y="84"/>
                  </a:lnTo>
                  <a:cubicBezTo>
                    <a:pt x="124" y="84"/>
                    <a:pt x="77" y="128"/>
                    <a:pt x="77" y="217"/>
                  </a:cubicBezTo>
                  <a:lnTo>
                    <a:pt x="77" y="345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3DEF119D-18EA-4F05-ACCA-4292F1DE0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" y="2524"/>
              <a:ext cx="70" cy="68"/>
            </a:xfrm>
            <a:custGeom>
              <a:avLst/>
              <a:gdLst>
                <a:gd name="T0" fmla="*/ 178 w 358"/>
                <a:gd name="T1" fmla="*/ 67 h 350"/>
                <a:gd name="T2" fmla="*/ 77 w 358"/>
                <a:gd name="T3" fmla="*/ 175 h 350"/>
                <a:gd name="T4" fmla="*/ 179 w 358"/>
                <a:gd name="T5" fmla="*/ 283 h 350"/>
                <a:gd name="T6" fmla="*/ 281 w 358"/>
                <a:gd name="T7" fmla="*/ 176 h 350"/>
                <a:gd name="T8" fmla="*/ 178 w 358"/>
                <a:gd name="T9" fmla="*/ 67 h 350"/>
                <a:gd name="T10" fmla="*/ 178 w 358"/>
                <a:gd name="T11" fmla="*/ 350 h 350"/>
                <a:gd name="T12" fmla="*/ 0 w 358"/>
                <a:gd name="T13" fmla="*/ 176 h 350"/>
                <a:gd name="T14" fmla="*/ 179 w 358"/>
                <a:gd name="T15" fmla="*/ 0 h 350"/>
                <a:gd name="T16" fmla="*/ 358 w 358"/>
                <a:gd name="T17" fmla="*/ 175 h 350"/>
                <a:gd name="T18" fmla="*/ 178 w 358"/>
                <a:gd name="T1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350">
                  <a:moveTo>
                    <a:pt x="178" y="67"/>
                  </a:moveTo>
                  <a:cubicBezTo>
                    <a:pt x="116" y="67"/>
                    <a:pt x="77" y="116"/>
                    <a:pt x="77" y="175"/>
                  </a:cubicBezTo>
                  <a:cubicBezTo>
                    <a:pt x="77" y="234"/>
                    <a:pt x="120" y="283"/>
                    <a:pt x="179" y="283"/>
                  </a:cubicBezTo>
                  <a:cubicBezTo>
                    <a:pt x="242" y="283"/>
                    <a:pt x="281" y="235"/>
                    <a:pt x="281" y="176"/>
                  </a:cubicBezTo>
                  <a:cubicBezTo>
                    <a:pt x="281" y="116"/>
                    <a:pt x="238" y="67"/>
                    <a:pt x="178" y="67"/>
                  </a:cubicBezTo>
                  <a:close/>
                  <a:moveTo>
                    <a:pt x="178" y="350"/>
                  </a:moveTo>
                  <a:cubicBezTo>
                    <a:pt x="76" y="350"/>
                    <a:pt x="0" y="272"/>
                    <a:pt x="0" y="176"/>
                  </a:cubicBezTo>
                  <a:cubicBezTo>
                    <a:pt x="0" y="79"/>
                    <a:pt x="76" y="0"/>
                    <a:pt x="179" y="0"/>
                  </a:cubicBezTo>
                  <a:cubicBezTo>
                    <a:pt x="282" y="0"/>
                    <a:pt x="358" y="78"/>
                    <a:pt x="358" y="175"/>
                  </a:cubicBezTo>
                  <a:cubicBezTo>
                    <a:pt x="358" y="271"/>
                    <a:pt x="282" y="350"/>
                    <a:pt x="178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CC6C31FB-1A05-4F9E-902B-CCBCB801A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2524"/>
              <a:ext cx="68" cy="87"/>
            </a:xfrm>
            <a:custGeom>
              <a:avLst/>
              <a:gdLst>
                <a:gd name="T0" fmla="*/ 173 w 347"/>
                <a:gd name="T1" fmla="*/ 65 h 446"/>
                <a:gd name="T2" fmla="*/ 78 w 347"/>
                <a:gd name="T3" fmla="*/ 158 h 446"/>
                <a:gd name="T4" fmla="*/ 173 w 347"/>
                <a:gd name="T5" fmla="*/ 251 h 446"/>
                <a:gd name="T6" fmla="*/ 272 w 347"/>
                <a:gd name="T7" fmla="*/ 158 h 446"/>
                <a:gd name="T8" fmla="*/ 173 w 347"/>
                <a:gd name="T9" fmla="*/ 65 h 446"/>
                <a:gd name="T10" fmla="*/ 167 w 347"/>
                <a:gd name="T11" fmla="*/ 446 h 446"/>
                <a:gd name="T12" fmla="*/ 17 w 347"/>
                <a:gd name="T13" fmla="*/ 406 h 446"/>
                <a:gd name="T14" fmla="*/ 45 w 347"/>
                <a:gd name="T15" fmla="*/ 348 h 446"/>
                <a:gd name="T16" fmla="*/ 165 w 347"/>
                <a:gd name="T17" fmla="*/ 383 h 446"/>
                <a:gd name="T18" fmla="*/ 271 w 347"/>
                <a:gd name="T19" fmla="*/ 280 h 446"/>
                <a:gd name="T20" fmla="*/ 271 w 347"/>
                <a:gd name="T21" fmla="*/ 254 h 446"/>
                <a:gd name="T22" fmla="*/ 153 w 347"/>
                <a:gd name="T23" fmla="*/ 316 h 446"/>
                <a:gd name="T24" fmla="*/ 0 w 347"/>
                <a:gd name="T25" fmla="*/ 158 h 446"/>
                <a:gd name="T26" fmla="*/ 153 w 347"/>
                <a:gd name="T27" fmla="*/ 0 h 446"/>
                <a:gd name="T28" fmla="*/ 271 w 347"/>
                <a:gd name="T29" fmla="*/ 57 h 446"/>
                <a:gd name="T30" fmla="*/ 271 w 347"/>
                <a:gd name="T31" fmla="*/ 7 h 446"/>
                <a:gd name="T32" fmla="*/ 347 w 347"/>
                <a:gd name="T33" fmla="*/ 7 h 446"/>
                <a:gd name="T34" fmla="*/ 347 w 347"/>
                <a:gd name="T35" fmla="*/ 274 h 446"/>
                <a:gd name="T36" fmla="*/ 167 w 347"/>
                <a:gd name="T3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46">
                  <a:moveTo>
                    <a:pt x="173" y="65"/>
                  </a:moveTo>
                  <a:cubicBezTo>
                    <a:pt x="120" y="65"/>
                    <a:pt x="78" y="102"/>
                    <a:pt x="78" y="158"/>
                  </a:cubicBezTo>
                  <a:cubicBezTo>
                    <a:pt x="78" y="214"/>
                    <a:pt x="120" y="251"/>
                    <a:pt x="173" y="251"/>
                  </a:cubicBezTo>
                  <a:cubicBezTo>
                    <a:pt x="227" y="251"/>
                    <a:pt x="272" y="214"/>
                    <a:pt x="272" y="158"/>
                  </a:cubicBezTo>
                  <a:cubicBezTo>
                    <a:pt x="272" y="102"/>
                    <a:pt x="227" y="65"/>
                    <a:pt x="173" y="65"/>
                  </a:cubicBezTo>
                  <a:close/>
                  <a:moveTo>
                    <a:pt x="167" y="446"/>
                  </a:moveTo>
                  <a:cubicBezTo>
                    <a:pt x="112" y="446"/>
                    <a:pt x="60" y="432"/>
                    <a:pt x="17" y="406"/>
                  </a:cubicBezTo>
                  <a:lnTo>
                    <a:pt x="45" y="348"/>
                  </a:lnTo>
                  <a:cubicBezTo>
                    <a:pt x="81" y="370"/>
                    <a:pt x="119" y="383"/>
                    <a:pt x="165" y="383"/>
                  </a:cubicBezTo>
                  <a:cubicBezTo>
                    <a:pt x="234" y="383"/>
                    <a:pt x="271" y="348"/>
                    <a:pt x="271" y="280"/>
                  </a:cubicBezTo>
                  <a:lnTo>
                    <a:pt x="271" y="254"/>
                  </a:lnTo>
                  <a:cubicBezTo>
                    <a:pt x="243" y="290"/>
                    <a:pt x="208" y="316"/>
                    <a:pt x="153" y="316"/>
                  </a:cubicBezTo>
                  <a:cubicBezTo>
                    <a:pt x="74" y="316"/>
                    <a:pt x="0" y="258"/>
                    <a:pt x="0" y="158"/>
                  </a:cubicBezTo>
                  <a:cubicBezTo>
                    <a:pt x="0" y="58"/>
                    <a:pt x="75" y="0"/>
                    <a:pt x="153" y="0"/>
                  </a:cubicBezTo>
                  <a:cubicBezTo>
                    <a:pt x="209" y="0"/>
                    <a:pt x="244" y="26"/>
                    <a:pt x="271" y="57"/>
                  </a:cubicBezTo>
                  <a:lnTo>
                    <a:pt x="271" y="7"/>
                  </a:lnTo>
                  <a:lnTo>
                    <a:pt x="347" y="7"/>
                  </a:lnTo>
                  <a:lnTo>
                    <a:pt x="347" y="274"/>
                  </a:lnTo>
                  <a:cubicBezTo>
                    <a:pt x="347" y="393"/>
                    <a:pt x="283" y="446"/>
                    <a:pt x="167" y="446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95C9D946-D3BB-4A62-A695-EE4D4A7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523"/>
              <a:ext cx="38" cy="68"/>
            </a:xfrm>
            <a:custGeom>
              <a:avLst/>
              <a:gdLst>
                <a:gd name="T0" fmla="*/ 77 w 196"/>
                <a:gd name="T1" fmla="*/ 345 h 345"/>
                <a:gd name="T2" fmla="*/ 0 w 196"/>
                <a:gd name="T3" fmla="*/ 345 h 345"/>
                <a:gd name="T4" fmla="*/ 0 w 196"/>
                <a:gd name="T5" fmla="*/ 9 h 345"/>
                <a:gd name="T6" fmla="*/ 77 w 196"/>
                <a:gd name="T7" fmla="*/ 9 h 345"/>
                <a:gd name="T8" fmla="*/ 77 w 196"/>
                <a:gd name="T9" fmla="*/ 85 h 345"/>
                <a:gd name="T10" fmla="*/ 196 w 196"/>
                <a:gd name="T11" fmla="*/ 3 h 345"/>
                <a:gd name="T12" fmla="*/ 196 w 196"/>
                <a:gd name="T13" fmla="*/ 84 h 345"/>
                <a:gd name="T14" fmla="*/ 191 w 196"/>
                <a:gd name="T15" fmla="*/ 84 h 345"/>
                <a:gd name="T16" fmla="*/ 77 w 196"/>
                <a:gd name="T17" fmla="*/ 217 h 345"/>
                <a:gd name="T18" fmla="*/ 77 w 196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45">
                  <a:moveTo>
                    <a:pt x="77" y="345"/>
                  </a:moveTo>
                  <a:lnTo>
                    <a:pt x="0" y="345"/>
                  </a:lnTo>
                  <a:lnTo>
                    <a:pt x="0" y="9"/>
                  </a:lnTo>
                  <a:lnTo>
                    <a:pt x="77" y="9"/>
                  </a:lnTo>
                  <a:lnTo>
                    <a:pt x="77" y="85"/>
                  </a:lnTo>
                  <a:cubicBezTo>
                    <a:pt x="98" y="34"/>
                    <a:pt x="136" y="0"/>
                    <a:pt x="196" y="3"/>
                  </a:cubicBezTo>
                  <a:lnTo>
                    <a:pt x="196" y="84"/>
                  </a:lnTo>
                  <a:lnTo>
                    <a:pt x="191" y="84"/>
                  </a:lnTo>
                  <a:cubicBezTo>
                    <a:pt x="124" y="84"/>
                    <a:pt x="77" y="128"/>
                    <a:pt x="77" y="217"/>
                  </a:cubicBezTo>
                  <a:lnTo>
                    <a:pt x="77" y="345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87AB8CD2-EBD0-4C75-BC3A-8C5609269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8" y="2524"/>
              <a:ext cx="59" cy="68"/>
            </a:xfrm>
            <a:custGeom>
              <a:avLst/>
              <a:gdLst>
                <a:gd name="T0" fmla="*/ 230 w 304"/>
                <a:gd name="T1" fmla="*/ 198 h 348"/>
                <a:gd name="T2" fmla="*/ 153 w 304"/>
                <a:gd name="T3" fmla="*/ 185 h 348"/>
                <a:gd name="T4" fmla="*/ 76 w 304"/>
                <a:gd name="T5" fmla="*/ 239 h 348"/>
                <a:gd name="T6" fmla="*/ 76 w 304"/>
                <a:gd name="T7" fmla="*/ 240 h 348"/>
                <a:gd name="T8" fmla="*/ 141 w 304"/>
                <a:gd name="T9" fmla="*/ 290 h 348"/>
                <a:gd name="T10" fmla="*/ 230 w 304"/>
                <a:gd name="T11" fmla="*/ 219 h 348"/>
                <a:gd name="T12" fmla="*/ 230 w 304"/>
                <a:gd name="T13" fmla="*/ 198 h 348"/>
                <a:gd name="T14" fmla="*/ 228 w 304"/>
                <a:gd name="T15" fmla="*/ 341 h 348"/>
                <a:gd name="T16" fmla="*/ 228 w 304"/>
                <a:gd name="T17" fmla="*/ 299 h 348"/>
                <a:gd name="T18" fmla="*/ 119 w 304"/>
                <a:gd name="T19" fmla="*/ 348 h 348"/>
                <a:gd name="T20" fmla="*/ 0 w 304"/>
                <a:gd name="T21" fmla="*/ 244 h 348"/>
                <a:gd name="T22" fmla="*/ 0 w 304"/>
                <a:gd name="T23" fmla="*/ 243 h 348"/>
                <a:gd name="T24" fmla="*/ 136 w 304"/>
                <a:gd name="T25" fmla="*/ 135 h 348"/>
                <a:gd name="T26" fmla="*/ 229 w 304"/>
                <a:gd name="T27" fmla="*/ 149 h 348"/>
                <a:gd name="T28" fmla="*/ 229 w 304"/>
                <a:gd name="T29" fmla="*/ 140 h 348"/>
                <a:gd name="T30" fmla="*/ 146 w 304"/>
                <a:gd name="T31" fmla="*/ 68 h 348"/>
                <a:gd name="T32" fmla="*/ 50 w 304"/>
                <a:gd name="T33" fmla="*/ 89 h 348"/>
                <a:gd name="T34" fmla="*/ 29 w 304"/>
                <a:gd name="T35" fmla="*/ 28 h 348"/>
                <a:gd name="T36" fmla="*/ 157 w 304"/>
                <a:gd name="T37" fmla="*/ 0 h 348"/>
                <a:gd name="T38" fmla="*/ 304 w 304"/>
                <a:gd name="T39" fmla="*/ 142 h 348"/>
                <a:gd name="T40" fmla="*/ 304 w 304"/>
                <a:gd name="T41" fmla="*/ 341 h 348"/>
                <a:gd name="T42" fmla="*/ 228 w 304"/>
                <a:gd name="T43" fmla="*/ 34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348">
                  <a:moveTo>
                    <a:pt x="230" y="198"/>
                  </a:moveTo>
                  <a:cubicBezTo>
                    <a:pt x="210" y="191"/>
                    <a:pt x="183" y="185"/>
                    <a:pt x="153" y="185"/>
                  </a:cubicBezTo>
                  <a:cubicBezTo>
                    <a:pt x="105" y="185"/>
                    <a:pt x="76" y="205"/>
                    <a:pt x="76" y="239"/>
                  </a:cubicBezTo>
                  <a:lnTo>
                    <a:pt x="76" y="240"/>
                  </a:lnTo>
                  <a:cubicBezTo>
                    <a:pt x="76" y="272"/>
                    <a:pt x="105" y="290"/>
                    <a:pt x="141" y="290"/>
                  </a:cubicBezTo>
                  <a:cubicBezTo>
                    <a:pt x="192" y="290"/>
                    <a:pt x="230" y="261"/>
                    <a:pt x="230" y="219"/>
                  </a:cubicBezTo>
                  <a:lnTo>
                    <a:pt x="230" y="198"/>
                  </a:lnTo>
                  <a:close/>
                  <a:moveTo>
                    <a:pt x="228" y="341"/>
                  </a:moveTo>
                  <a:lnTo>
                    <a:pt x="228" y="299"/>
                  </a:lnTo>
                  <a:cubicBezTo>
                    <a:pt x="205" y="327"/>
                    <a:pt x="170" y="348"/>
                    <a:pt x="119" y="348"/>
                  </a:cubicBezTo>
                  <a:cubicBezTo>
                    <a:pt x="56" y="348"/>
                    <a:pt x="0" y="311"/>
                    <a:pt x="0" y="244"/>
                  </a:cubicBezTo>
                  <a:lnTo>
                    <a:pt x="0" y="243"/>
                  </a:lnTo>
                  <a:cubicBezTo>
                    <a:pt x="0" y="170"/>
                    <a:pt x="58" y="135"/>
                    <a:pt x="136" y="135"/>
                  </a:cubicBezTo>
                  <a:cubicBezTo>
                    <a:pt x="177" y="135"/>
                    <a:pt x="203" y="140"/>
                    <a:pt x="229" y="149"/>
                  </a:cubicBezTo>
                  <a:lnTo>
                    <a:pt x="229" y="140"/>
                  </a:lnTo>
                  <a:cubicBezTo>
                    <a:pt x="229" y="94"/>
                    <a:pt x="199" y="68"/>
                    <a:pt x="146" y="68"/>
                  </a:cubicBezTo>
                  <a:cubicBezTo>
                    <a:pt x="108" y="68"/>
                    <a:pt x="81" y="77"/>
                    <a:pt x="50" y="89"/>
                  </a:cubicBezTo>
                  <a:lnTo>
                    <a:pt x="29" y="28"/>
                  </a:lnTo>
                  <a:cubicBezTo>
                    <a:pt x="66" y="11"/>
                    <a:pt x="102" y="0"/>
                    <a:pt x="157" y="0"/>
                  </a:cubicBezTo>
                  <a:cubicBezTo>
                    <a:pt x="256" y="0"/>
                    <a:pt x="304" y="52"/>
                    <a:pt x="304" y="142"/>
                  </a:cubicBezTo>
                  <a:lnTo>
                    <a:pt x="304" y="341"/>
                  </a:lnTo>
                  <a:lnTo>
                    <a:pt x="228" y="341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7114045C-561F-4DF5-8EE9-0ECA46E68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524"/>
              <a:ext cx="99" cy="67"/>
            </a:xfrm>
            <a:custGeom>
              <a:avLst/>
              <a:gdLst>
                <a:gd name="T0" fmla="*/ 393 w 511"/>
                <a:gd name="T1" fmla="*/ 0 h 343"/>
                <a:gd name="T2" fmla="*/ 511 w 511"/>
                <a:gd name="T3" fmla="*/ 128 h 343"/>
                <a:gd name="T4" fmla="*/ 511 w 511"/>
                <a:gd name="T5" fmla="*/ 343 h 343"/>
                <a:gd name="T6" fmla="*/ 434 w 511"/>
                <a:gd name="T7" fmla="*/ 343 h 343"/>
                <a:gd name="T8" fmla="*/ 434 w 511"/>
                <a:gd name="T9" fmla="*/ 152 h 343"/>
                <a:gd name="T10" fmla="*/ 366 w 511"/>
                <a:gd name="T11" fmla="*/ 70 h 343"/>
                <a:gd name="T12" fmla="*/ 294 w 511"/>
                <a:gd name="T13" fmla="*/ 153 h 343"/>
                <a:gd name="T14" fmla="*/ 294 w 511"/>
                <a:gd name="T15" fmla="*/ 343 h 343"/>
                <a:gd name="T16" fmla="*/ 217 w 511"/>
                <a:gd name="T17" fmla="*/ 343 h 343"/>
                <a:gd name="T18" fmla="*/ 217 w 511"/>
                <a:gd name="T19" fmla="*/ 151 h 343"/>
                <a:gd name="T20" fmla="*/ 149 w 511"/>
                <a:gd name="T21" fmla="*/ 70 h 343"/>
                <a:gd name="T22" fmla="*/ 77 w 511"/>
                <a:gd name="T23" fmla="*/ 154 h 343"/>
                <a:gd name="T24" fmla="*/ 77 w 511"/>
                <a:gd name="T25" fmla="*/ 343 h 343"/>
                <a:gd name="T26" fmla="*/ 0 w 511"/>
                <a:gd name="T27" fmla="*/ 343 h 343"/>
                <a:gd name="T28" fmla="*/ 0 w 511"/>
                <a:gd name="T29" fmla="*/ 7 h 343"/>
                <a:gd name="T30" fmla="*/ 77 w 511"/>
                <a:gd name="T31" fmla="*/ 7 h 343"/>
                <a:gd name="T32" fmla="*/ 77 w 511"/>
                <a:gd name="T33" fmla="*/ 58 h 343"/>
                <a:gd name="T34" fmla="*/ 179 w 511"/>
                <a:gd name="T35" fmla="*/ 0 h 343"/>
                <a:gd name="T36" fmla="*/ 279 w 511"/>
                <a:gd name="T37" fmla="*/ 59 h 343"/>
                <a:gd name="T38" fmla="*/ 393 w 511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1" h="343">
                  <a:moveTo>
                    <a:pt x="393" y="0"/>
                  </a:moveTo>
                  <a:cubicBezTo>
                    <a:pt x="466" y="0"/>
                    <a:pt x="511" y="46"/>
                    <a:pt x="511" y="128"/>
                  </a:cubicBezTo>
                  <a:lnTo>
                    <a:pt x="511" y="343"/>
                  </a:lnTo>
                  <a:lnTo>
                    <a:pt x="434" y="343"/>
                  </a:lnTo>
                  <a:lnTo>
                    <a:pt x="434" y="152"/>
                  </a:lnTo>
                  <a:cubicBezTo>
                    <a:pt x="434" y="98"/>
                    <a:pt x="409" y="70"/>
                    <a:pt x="366" y="70"/>
                  </a:cubicBezTo>
                  <a:cubicBezTo>
                    <a:pt x="324" y="70"/>
                    <a:pt x="294" y="99"/>
                    <a:pt x="294" y="153"/>
                  </a:cubicBezTo>
                  <a:lnTo>
                    <a:pt x="294" y="343"/>
                  </a:lnTo>
                  <a:lnTo>
                    <a:pt x="217" y="343"/>
                  </a:lnTo>
                  <a:lnTo>
                    <a:pt x="217" y="151"/>
                  </a:lnTo>
                  <a:cubicBezTo>
                    <a:pt x="217" y="99"/>
                    <a:pt x="192" y="70"/>
                    <a:pt x="149" y="70"/>
                  </a:cubicBezTo>
                  <a:cubicBezTo>
                    <a:pt x="106" y="70"/>
                    <a:pt x="77" y="102"/>
                    <a:pt x="77" y="154"/>
                  </a:cubicBezTo>
                  <a:lnTo>
                    <a:pt x="77" y="343"/>
                  </a:ln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8"/>
                  </a:lnTo>
                  <a:cubicBezTo>
                    <a:pt x="99" y="28"/>
                    <a:pt x="128" y="0"/>
                    <a:pt x="179" y="0"/>
                  </a:cubicBezTo>
                  <a:cubicBezTo>
                    <a:pt x="228" y="0"/>
                    <a:pt x="261" y="23"/>
                    <a:pt x="279" y="59"/>
                  </a:cubicBezTo>
                  <a:cubicBezTo>
                    <a:pt x="307" y="23"/>
                    <a:pt x="342" y="0"/>
                    <a:pt x="393" y="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50BE2D5-2881-4551-A5EE-4B248A90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524"/>
              <a:ext cx="99" cy="67"/>
            </a:xfrm>
            <a:custGeom>
              <a:avLst/>
              <a:gdLst>
                <a:gd name="T0" fmla="*/ 393 w 511"/>
                <a:gd name="T1" fmla="*/ 0 h 343"/>
                <a:gd name="T2" fmla="*/ 511 w 511"/>
                <a:gd name="T3" fmla="*/ 128 h 343"/>
                <a:gd name="T4" fmla="*/ 511 w 511"/>
                <a:gd name="T5" fmla="*/ 343 h 343"/>
                <a:gd name="T6" fmla="*/ 434 w 511"/>
                <a:gd name="T7" fmla="*/ 343 h 343"/>
                <a:gd name="T8" fmla="*/ 434 w 511"/>
                <a:gd name="T9" fmla="*/ 152 h 343"/>
                <a:gd name="T10" fmla="*/ 366 w 511"/>
                <a:gd name="T11" fmla="*/ 70 h 343"/>
                <a:gd name="T12" fmla="*/ 294 w 511"/>
                <a:gd name="T13" fmla="*/ 153 h 343"/>
                <a:gd name="T14" fmla="*/ 294 w 511"/>
                <a:gd name="T15" fmla="*/ 343 h 343"/>
                <a:gd name="T16" fmla="*/ 217 w 511"/>
                <a:gd name="T17" fmla="*/ 343 h 343"/>
                <a:gd name="T18" fmla="*/ 217 w 511"/>
                <a:gd name="T19" fmla="*/ 151 h 343"/>
                <a:gd name="T20" fmla="*/ 149 w 511"/>
                <a:gd name="T21" fmla="*/ 70 h 343"/>
                <a:gd name="T22" fmla="*/ 77 w 511"/>
                <a:gd name="T23" fmla="*/ 154 h 343"/>
                <a:gd name="T24" fmla="*/ 77 w 511"/>
                <a:gd name="T25" fmla="*/ 343 h 343"/>
                <a:gd name="T26" fmla="*/ 0 w 511"/>
                <a:gd name="T27" fmla="*/ 343 h 343"/>
                <a:gd name="T28" fmla="*/ 0 w 511"/>
                <a:gd name="T29" fmla="*/ 7 h 343"/>
                <a:gd name="T30" fmla="*/ 77 w 511"/>
                <a:gd name="T31" fmla="*/ 7 h 343"/>
                <a:gd name="T32" fmla="*/ 77 w 511"/>
                <a:gd name="T33" fmla="*/ 58 h 343"/>
                <a:gd name="T34" fmla="*/ 180 w 511"/>
                <a:gd name="T35" fmla="*/ 0 h 343"/>
                <a:gd name="T36" fmla="*/ 280 w 511"/>
                <a:gd name="T37" fmla="*/ 59 h 343"/>
                <a:gd name="T38" fmla="*/ 393 w 511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1" h="343">
                  <a:moveTo>
                    <a:pt x="393" y="0"/>
                  </a:moveTo>
                  <a:cubicBezTo>
                    <a:pt x="467" y="0"/>
                    <a:pt x="511" y="46"/>
                    <a:pt x="511" y="128"/>
                  </a:cubicBezTo>
                  <a:lnTo>
                    <a:pt x="511" y="343"/>
                  </a:lnTo>
                  <a:lnTo>
                    <a:pt x="434" y="343"/>
                  </a:lnTo>
                  <a:lnTo>
                    <a:pt x="434" y="152"/>
                  </a:lnTo>
                  <a:cubicBezTo>
                    <a:pt x="434" y="98"/>
                    <a:pt x="409" y="70"/>
                    <a:pt x="366" y="70"/>
                  </a:cubicBezTo>
                  <a:cubicBezTo>
                    <a:pt x="324" y="70"/>
                    <a:pt x="294" y="99"/>
                    <a:pt x="294" y="153"/>
                  </a:cubicBezTo>
                  <a:lnTo>
                    <a:pt x="294" y="343"/>
                  </a:lnTo>
                  <a:lnTo>
                    <a:pt x="217" y="343"/>
                  </a:lnTo>
                  <a:lnTo>
                    <a:pt x="217" y="151"/>
                  </a:lnTo>
                  <a:cubicBezTo>
                    <a:pt x="217" y="99"/>
                    <a:pt x="192" y="70"/>
                    <a:pt x="149" y="70"/>
                  </a:cubicBezTo>
                  <a:cubicBezTo>
                    <a:pt x="107" y="70"/>
                    <a:pt x="77" y="102"/>
                    <a:pt x="77" y="154"/>
                  </a:cubicBezTo>
                  <a:lnTo>
                    <a:pt x="77" y="343"/>
                  </a:ln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8"/>
                  </a:lnTo>
                  <a:cubicBezTo>
                    <a:pt x="99" y="28"/>
                    <a:pt x="128" y="0"/>
                    <a:pt x="180" y="0"/>
                  </a:cubicBezTo>
                  <a:cubicBezTo>
                    <a:pt x="228" y="0"/>
                    <a:pt x="262" y="23"/>
                    <a:pt x="280" y="59"/>
                  </a:cubicBezTo>
                  <a:cubicBezTo>
                    <a:pt x="307" y="23"/>
                    <a:pt x="343" y="0"/>
                    <a:pt x="393" y="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0F7471C6-F8CC-457C-B498-BC80AFD7BF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" y="2524"/>
              <a:ext cx="63" cy="68"/>
            </a:xfrm>
            <a:custGeom>
              <a:avLst/>
              <a:gdLst>
                <a:gd name="T0" fmla="*/ 249 w 325"/>
                <a:gd name="T1" fmla="*/ 151 h 350"/>
                <a:gd name="T2" fmla="*/ 164 w 325"/>
                <a:gd name="T3" fmla="*/ 63 h 350"/>
                <a:gd name="T4" fmla="*/ 77 w 325"/>
                <a:gd name="T5" fmla="*/ 151 h 350"/>
                <a:gd name="T6" fmla="*/ 249 w 325"/>
                <a:gd name="T7" fmla="*/ 151 h 350"/>
                <a:gd name="T8" fmla="*/ 174 w 325"/>
                <a:gd name="T9" fmla="*/ 287 h 350"/>
                <a:gd name="T10" fmla="*/ 265 w 325"/>
                <a:gd name="T11" fmla="*/ 247 h 350"/>
                <a:gd name="T12" fmla="*/ 310 w 325"/>
                <a:gd name="T13" fmla="*/ 287 h 350"/>
                <a:gd name="T14" fmla="*/ 173 w 325"/>
                <a:gd name="T15" fmla="*/ 350 h 350"/>
                <a:gd name="T16" fmla="*/ 0 w 325"/>
                <a:gd name="T17" fmla="*/ 175 h 350"/>
                <a:gd name="T18" fmla="*/ 164 w 325"/>
                <a:gd name="T19" fmla="*/ 0 h 350"/>
                <a:gd name="T20" fmla="*/ 325 w 325"/>
                <a:gd name="T21" fmla="*/ 181 h 350"/>
                <a:gd name="T22" fmla="*/ 324 w 325"/>
                <a:gd name="T23" fmla="*/ 202 h 350"/>
                <a:gd name="T24" fmla="*/ 77 w 325"/>
                <a:gd name="T25" fmla="*/ 202 h 350"/>
                <a:gd name="T26" fmla="*/ 174 w 325"/>
                <a:gd name="T27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350">
                  <a:moveTo>
                    <a:pt x="249" y="151"/>
                  </a:moveTo>
                  <a:cubicBezTo>
                    <a:pt x="244" y="102"/>
                    <a:pt x="215" y="63"/>
                    <a:pt x="164" y="63"/>
                  </a:cubicBezTo>
                  <a:cubicBezTo>
                    <a:pt x="117" y="63"/>
                    <a:pt x="84" y="99"/>
                    <a:pt x="77" y="151"/>
                  </a:cubicBezTo>
                  <a:lnTo>
                    <a:pt x="249" y="151"/>
                  </a:lnTo>
                  <a:close/>
                  <a:moveTo>
                    <a:pt x="174" y="287"/>
                  </a:moveTo>
                  <a:cubicBezTo>
                    <a:pt x="211" y="287"/>
                    <a:pt x="238" y="273"/>
                    <a:pt x="265" y="247"/>
                  </a:cubicBezTo>
                  <a:lnTo>
                    <a:pt x="310" y="287"/>
                  </a:lnTo>
                  <a:cubicBezTo>
                    <a:pt x="278" y="325"/>
                    <a:pt x="234" y="350"/>
                    <a:pt x="173" y="350"/>
                  </a:cubicBezTo>
                  <a:cubicBezTo>
                    <a:pt x="75" y="350"/>
                    <a:pt x="0" y="280"/>
                    <a:pt x="0" y="175"/>
                  </a:cubicBezTo>
                  <a:cubicBezTo>
                    <a:pt x="0" y="79"/>
                    <a:pt x="68" y="0"/>
                    <a:pt x="164" y="0"/>
                  </a:cubicBezTo>
                  <a:cubicBezTo>
                    <a:pt x="271" y="0"/>
                    <a:pt x="325" y="84"/>
                    <a:pt x="325" y="181"/>
                  </a:cubicBezTo>
                  <a:cubicBezTo>
                    <a:pt x="325" y="188"/>
                    <a:pt x="325" y="194"/>
                    <a:pt x="324" y="202"/>
                  </a:cubicBezTo>
                  <a:lnTo>
                    <a:pt x="77" y="202"/>
                  </a:lnTo>
                  <a:cubicBezTo>
                    <a:pt x="86" y="257"/>
                    <a:pt x="124" y="287"/>
                    <a:pt x="174" y="28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0A8305D1-F746-4726-BEB1-1BD607DB8C93}"/>
              </a:ext>
            </a:extLst>
          </p:cNvPr>
          <p:cNvSpPr txBox="1"/>
          <p:nvPr userDrawn="1"/>
        </p:nvSpPr>
        <p:spPr>
          <a:xfrm>
            <a:off x="6379304" y="5893792"/>
            <a:ext cx="150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oxima Nova Rg" panose="02000506030000020004" pitchFamily="50" charset="0"/>
              </a:rPr>
              <a:t>Part of the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B434E0-4D25-4C6D-BFB5-B2EA8127A0E0}"/>
              </a:ext>
            </a:extLst>
          </p:cNvPr>
          <p:cNvSpPr/>
          <p:nvPr userDrawn="1"/>
        </p:nvSpPr>
        <p:spPr>
          <a:xfrm>
            <a:off x="375214" y="5734980"/>
            <a:ext cx="468547" cy="608792"/>
          </a:xfrm>
          <a:custGeom>
            <a:avLst/>
            <a:gdLst>
              <a:gd name="connsiteX0" fmla="*/ 1388269 w 1400175"/>
              <a:gd name="connsiteY0" fmla="*/ 1619726 h 1819275"/>
              <a:gd name="connsiteX1" fmla="*/ 1091089 w 1400175"/>
              <a:gd name="connsiteY1" fmla="*/ 1214914 h 1819275"/>
              <a:gd name="connsiteX2" fmla="*/ 1354931 w 1400175"/>
              <a:gd name="connsiteY2" fmla="*/ 680561 h 1819275"/>
              <a:gd name="connsiteX3" fmla="*/ 681514 w 1400175"/>
              <a:gd name="connsiteY3" fmla="*/ 7144 h 1819275"/>
              <a:gd name="connsiteX4" fmla="*/ 7144 w 1400175"/>
              <a:gd name="connsiteY4" fmla="*/ 681514 h 1819275"/>
              <a:gd name="connsiteX5" fmla="*/ 187166 w 1400175"/>
              <a:gd name="connsiteY5" fmla="*/ 1139666 h 1819275"/>
              <a:gd name="connsiteX6" fmla="*/ 236696 w 1400175"/>
              <a:gd name="connsiteY6" fmla="*/ 1187291 h 1819275"/>
              <a:gd name="connsiteX7" fmla="*/ 461486 w 1400175"/>
              <a:gd name="connsiteY7" fmla="*/ 1317784 h 1819275"/>
              <a:gd name="connsiteX8" fmla="*/ 532924 w 1400175"/>
              <a:gd name="connsiteY8" fmla="*/ 1337786 h 1819275"/>
              <a:gd name="connsiteX9" fmla="*/ 611981 w 1400175"/>
              <a:gd name="connsiteY9" fmla="*/ 1351121 h 1819275"/>
              <a:gd name="connsiteX10" fmla="*/ 624364 w 1400175"/>
              <a:gd name="connsiteY10" fmla="*/ 1352074 h 1819275"/>
              <a:gd name="connsiteX11" fmla="*/ 681514 w 1400175"/>
              <a:gd name="connsiteY11" fmla="*/ 1354931 h 1819275"/>
              <a:gd name="connsiteX12" fmla="*/ 905351 w 1400175"/>
              <a:gd name="connsiteY12" fmla="*/ 1316831 h 1819275"/>
              <a:gd name="connsiteX13" fmla="*/ 917734 w 1400175"/>
              <a:gd name="connsiteY13" fmla="*/ 1312069 h 1819275"/>
              <a:gd name="connsiteX14" fmla="*/ 969169 w 1400175"/>
              <a:gd name="connsiteY14" fmla="*/ 1473041 h 1819275"/>
              <a:gd name="connsiteX15" fmla="*/ 1068229 w 1400175"/>
              <a:gd name="connsiteY15" fmla="*/ 1782604 h 1819275"/>
              <a:gd name="connsiteX16" fmla="*/ 1175861 w 1400175"/>
              <a:gd name="connsiteY16" fmla="*/ 1805464 h 1819275"/>
              <a:gd name="connsiteX17" fmla="*/ 1349216 w 1400175"/>
              <a:gd name="connsiteY17" fmla="*/ 1719739 h 1819275"/>
              <a:gd name="connsiteX18" fmla="*/ 1388269 w 1400175"/>
              <a:gd name="connsiteY18" fmla="*/ 1619726 h 1819275"/>
              <a:gd name="connsiteX19" fmla="*/ 899636 w 1400175"/>
              <a:gd name="connsiteY19" fmla="*/ 1081564 h 1819275"/>
              <a:gd name="connsiteX20" fmla="*/ 778669 w 1400175"/>
              <a:gd name="connsiteY20" fmla="*/ 1127284 h 1819275"/>
              <a:gd name="connsiteX21" fmla="*/ 709136 w 1400175"/>
              <a:gd name="connsiteY21" fmla="*/ 1136809 h 1819275"/>
              <a:gd name="connsiteX22" fmla="*/ 681514 w 1400175"/>
              <a:gd name="connsiteY22" fmla="*/ 1137761 h 1819275"/>
              <a:gd name="connsiteX23" fmla="*/ 571976 w 1400175"/>
              <a:gd name="connsiteY23" fmla="*/ 1124426 h 1819275"/>
              <a:gd name="connsiteX24" fmla="*/ 438626 w 1400175"/>
              <a:gd name="connsiteY24" fmla="*/ 1068229 h 1819275"/>
              <a:gd name="connsiteX25" fmla="*/ 355759 w 1400175"/>
              <a:gd name="connsiteY25" fmla="*/ 1001554 h 1819275"/>
              <a:gd name="connsiteX26" fmla="*/ 304324 w 1400175"/>
              <a:gd name="connsiteY26" fmla="*/ 939641 h 1819275"/>
              <a:gd name="connsiteX27" fmla="*/ 224314 w 1400175"/>
              <a:gd name="connsiteY27" fmla="*/ 682466 h 1819275"/>
              <a:gd name="connsiteX28" fmla="*/ 680561 w 1400175"/>
              <a:gd name="connsiteY28" fmla="*/ 226219 h 1819275"/>
              <a:gd name="connsiteX29" fmla="*/ 1136809 w 1400175"/>
              <a:gd name="connsiteY29" fmla="*/ 682466 h 1819275"/>
              <a:gd name="connsiteX30" fmla="*/ 938689 w 1400175"/>
              <a:gd name="connsiteY30" fmla="*/ 1057751 h 1819275"/>
              <a:gd name="connsiteX31" fmla="*/ 899636 w 1400175"/>
              <a:gd name="connsiteY31" fmla="*/ 1081564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00175" h="1819275">
                <a:moveTo>
                  <a:pt x="1388269" y="1619726"/>
                </a:moveTo>
                <a:lnTo>
                  <a:pt x="1091089" y="1214914"/>
                </a:lnTo>
                <a:cubicBezTo>
                  <a:pt x="1251109" y="1092041"/>
                  <a:pt x="1354931" y="898684"/>
                  <a:pt x="1354931" y="680561"/>
                </a:cubicBezTo>
                <a:cubicBezTo>
                  <a:pt x="1354931" y="309086"/>
                  <a:pt x="1052989" y="7144"/>
                  <a:pt x="681514" y="7144"/>
                </a:cubicBezTo>
                <a:cubicBezTo>
                  <a:pt x="310039" y="7144"/>
                  <a:pt x="7144" y="310039"/>
                  <a:pt x="7144" y="681514"/>
                </a:cubicBezTo>
                <a:cubicBezTo>
                  <a:pt x="7144" y="858679"/>
                  <a:pt x="75724" y="1019651"/>
                  <a:pt x="187166" y="1139666"/>
                </a:cubicBezTo>
                <a:cubicBezTo>
                  <a:pt x="202406" y="1156811"/>
                  <a:pt x="219551" y="1173004"/>
                  <a:pt x="236696" y="1187291"/>
                </a:cubicBezTo>
                <a:cubicBezTo>
                  <a:pt x="301466" y="1244441"/>
                  <a:pt x="377666" y="1289209"/>
                  <a:pt x="461486" y="1317784"/>
                </a:cubicBezTo>
                <a:cubicBezTo>
                  <a:pt x="484346" y="1325404"/>
                  <a:pt x="508159" y="1333024"/>
                  <a:pt x="532924" y="1337786"/>
                </a:cubicBezTo>
                <a:cubicBezTo>
                  <a:pt x="558641" y="1343501"/>
                  <a:pt x="585311" y="1348264"/>
                  <a:pt x="611981" y="1351121"/>
                </a:cubicBezTo>
                <a:cubicBezTo>
                  <a:pt x="615791" y="1351121"/>
                  <a:pt x="620554" y="1352074"/>
                  <a:pt x="624364" y="1352074"/>
                </a:cubicBezTo>
                <a:cubicBezTo>
                  <a:pt x="643414" y="1353979"/>
                  <a:pt x="662464" y="1354931"/>
                  <a:pt x="681514" y="1354931"/>
                </a:cubicBezTo>
                <a:cubicBezTo>
                  <a:pt x="759619" y="1354931"/>
                  <a:pt x="834866" y="1341596"/>
                  <a:pt x="905351" y="1316831"/>
                </a:cubicBezTo>
                <a:cubicBezTo>
                  <a:pt x="909161" y="1314926"/>
                  <a:pt x="913924" y="1313974"/>
                  <a:pt x="917734" y="1312069"/>
                </a:cubicBezTo>
                <a:lnTo>
                  <a:pt x="969169" y="1473041"/>
                </a:lnTo>
                <a:lnTo>
                  <a:pt x="1068229" y="1782604"/>
                </a:lnTo>
                <a:cubicBezTo>
                  <a:pt x="1079659" y="1819751"/>
                  <a:pt x="1132046" y="1827371"/>
                  <a:pt x="1175861" y="1805464"/>
                </a:cubicBezTo>
                <a:lnTo>
                  <a:pt x="1349216" y="1719739"/>
                </a:lnTo>
                <a:cubicBezTo>
                  <a:pt x="1388269" y="1696879"/>
                  <a:pt x="1413986" y="1648301"/>
                  <a:pt x="1388269" y="1619726"/>
                </a:cubicBezTo>
                <a:close/>
                <a:moveTo>
                  <a:pt x="899636" y="1081564"/>
                </a:moveTo>
                <a:cubicBezTo>
                  <a:pt x="862489" y="1102519"/>
                  <a:pt x="821531" y="1117759"/>
                  <a:pt x="778669" y="1127284"/>
                </a:cubicBezTo>
                <a:cubicBezTo>
                  <a:pt x="755809" y="1132046"/>
                  <a:pt x="732949" y="1135856"/>
                  <a:pt x="709136" y="1136809"/>
                </a:cubicBezTo>
                <a:cubicBezTo>
                  <a:pt x="699611" y="1137761"/>
                  <a:pt x="690086" y="1137761"/>
                  <a:pt x="681514" y="1137761"/>
                </a:cubicBezTo>
                <a:cubicBezTo>
                  <a:pt x="643414" y="1137761"/>
                  <a:pt x="607219" y="1132999"/>
                  <a:pt x="571976" y="1124426"/>
                </a:cubicBezTo>
                <a:cubicBezTo>
                  <a:pt x="524351" y="1112996"/>
                  <a:pt x="479584" y="1092994"/>
                  <a:pt x="438626" y="1068229"/>
                </a:cubicBezTo>
                <a:cubicBezTo>
                  <a:pt x="408146" y="1049179"/>
                  <a:pt x="380524" y="1027271"/>
                  <a:pt x="355759" y="1001554"/>
                </a:cubicBezTo>
                <a:cubicBezTo>
                  <a:pt x="336709" y="982504"/>
                  <a:pt x="319564" y="961549"/>
                  <a:pt x="304324" y="939641"/>
                </a:cubicBezTo>
                <a:cubicBezTo>
                  <a:pt x="253841" y="866299"/>
                  <a:pt x="224314" y="777716"/>
                  <a:pt x="224314" y="682466"/>
                </a:cubicBezTo>
                <a:cubicBezTo>
                  <a:pt x="224314" y="431006"/>
                  <a:pt x="429101" y="226219"/>
                  <a:pt x="680561" y="226219"/>
                </a:cubicBezTo>
                <a:cubicBezTo>
                  <a:pt x="932021" y="226219"/>
                  <a:pt x="1136809" y="431006"/>
                  <a:pt x="1136809" y="682466"/>
                </a:cubicBezTo>
                <a:cubicBezTo>
                  <a:pt x="1136809" y="837724"/>
                  <a:pt x="1058704" y="975836"/>
                  <a:pt x="938689" y="1057751"/>
                </a:cubicBezTo>
                <a:cubicBezTo>
                  <a:pt x="926306" y="1066324"/>
                  <a:pt x="913924" y="1073944"/>
                  <a:pt x="899636" y="1081564"/>
                </a:cubicBezTo>
                <a:close/>
              </a:path>
            </a:pathLst>
          </a:custGeom>
          <a:solidFill>
            <a:srgbClr val="4B3B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5B3DABA-984A-4837-84A7-2294067B0FAE}"/>
              </a:ext>
            </a:extLst>
          </p:cNvPr>
          <p:cNvSpPr/>
          <p:nvPr userDrawn="1"/>
        </p:nvSpPr>
        <p:spPr>
          <a:xfrm>
            <a:off x="1034595" y="5704915"/>
            <a:ext cx="535226" cy="634342"/>
          </a:xfrm>
          <a:custGeom>
            <a:avLst/>
            <a:gdLst>
              <a:gd name="connsiteX0" fmla="*/ 391304 w 771525"/>
              <a:gd name="connsiteY0" fmla="*/ 403259 h 914400"/>
              <a:gd name="connsiteX1" fmla="*/ 752684 w 771525"/>
              <a:gd name="connsiteY1" fmla="*/ 482552 h 914400"/>
              <a:gd name="connsiteX2" fmla="*/ 752684 w 771525"/>
              <a:gd name="connsiteY2" fmla="*/ 497414 h 914400"/>
              <a:gd name="connsiteX3" fmla="*/ 731286 w 771525"/>
              <a:gd name="connsiteY3" fmla="*/ 497414 h 914400"/>
              <a:gd name="connsiteX4" fmla="*/ 731286 w 771525"/>
              <a:gd name="connsiteY4" fmla="*/ 528797 h 914400"/>
              <a:gd name="connsiteX5" fmla="*/ 705217 w 771525"/>
              <a:gd name="connsiteY5" fmla="*/ 529427 h 914400"/>
              <a:gd name="connsiteX6" fmla="*/ 704952 w 771525"/>
              <a:gd name="connsiteY6" fmla="*/ 558529 h 914400"/>
              <a:gd name="connsiteX7" fmla="*/ 704404 w 771525"/>
              <a:gd name="connsiteY7" fmla="*/ 786059 h 914400"/>
              <a:gd name="connsiteX8" fmla="*/ 712641 w 771525"/>
              <a:gd name="connsiteY8" fmla="*/ 786059 h 914400"/>
              <a:gd name="connsiteX9" fmla="*/ 713190 w 771525"/>
              <a:gd name="connsiteY9" fmla="*/ 816209 h 914400"/>
              <a:gd name="connsiteX10" fmla="*/ 742813 w 771525"/>
              <a:gd name="connsiteY10" fmla="*/ 816209 h 914400"/>
              <a:gd name="connsiteX11" fmla="*/ 742813 w 771525"/>
              <a:gd name="connsiteY11" fmla="*/ 864119 h 914400"/>
              <a:gd name="connsiteX12" fmla="*/ 769144 w 771525"/>
              <a:gd name="connsiteY12" fmla="*/ 864119 h 914400"/>
              <a:gd name="connsiteX13" fmla="*/ 769144 w 771525"/>
              <a:gd name="connsiteY13" fmla="*/ 912019 h 914400"/>
              <a:gd name="connsiteX14" fmla="*/ 7144 w 771525"/>
              <a:gd name="connsiteY14" fmla="*/ 912019 h 914400"/>
              <a:gd name="connsiteX15" fmla="*/ 7507 w 771525"/>
              <a:gd name="connsiteY15" fmla="*/ 863846 h 914400"/>
              <a:gd name="connsiteX16" fmla="*/ 38775 w 771525"/>
              <a:gd name="connsiteY16" fmla="*/ 863846 h 914400"/>
              <a:gd name="connsiteX17" fmla="*/ 38412 w 771525"/>
              <a:gd name="connsiteY17" fmla="*/ 816212 h 914400"/>
              <a:gd name="connsiteX18" fmla="*/ 61454 w 771525"/>
              <a:gd name="connsiteY18" fmla="*/ 816212 h 914400"/>
              <a:gd name="connsiteX19" fmla="*/ 61454 w 771525"/>
              <a:gd name="connsiteY19" fmla="*/ 786473 h 914400"/>
              <a:gd name="connsiteX20" fmla="*/ 69684 w 771525"/>
              <a:gd name="connsiteY20" fmla="*/ 786473 h 914400"/>
              <a:gd name="connsiteX21" fmla="*/ 70330 w 771525"/>
              <a:gd name="connsiteY21" fmla="*/ 529431 h 914400"/>
              <a:gd name="connsiteX22" fmla="*/ 45610 w 771525"/>
              <a:gd name="connsiteY22" fmla="*/ 529431 h 914400"/>
              <a:gd name="connsiteX23" fmla="*/ 45247 w 771525"/>
              <a:gd name="connsiteY23" fmla="*/ 498799 h 914400"/>
              <a:gd name="connsiteX24" fmla="*/ 22961 w 771525"/>
              <a:gd name="connsiteY24" fmla="*/ 498799 h 914400"/>
              <a:gd name="connsiteX25" fmla="*/ 22591 w 771525"/>
              <a:gd name="connsiteY25" fmla="*/ 483000 h 914400"/>
              <a:gd name="connsiteX26" fmla="*/ 391304 w 771525"/>
              <a:gd name="connsiteY26" fmla="*/ 403259 h 914400"/>
              <a:gd name="connsiteX27" fmla="*/ 187093 w 771525"/>
              <a:gd name="connsiteY27" fmla="*/ 525181 h 914400"/>
              <a:gd name="connsiteX28" fmla="*/ 130885 w 771525"/>
              <a:gd name="connsiteY28" fmla="*/ 525181 h 914400"/>
              <a:gd name="connsiteX29" fmla="*/ 130885 w 771525"/>
              <a:gd name="connsiteY29" fmla="*/ 537266 h 914400"/>
              <a:gd name="connsiteX30" fmla="*/ 114436 w 771525"/>
              <a:gd name="connsiteY30" fmla="*/ 537266 h 914400"/>
              <a:gd name="connsiteX31" fmla="*/ 114538 w 771525"/>
              <a:gd name="connsiteY31" fmla="*/ 772957 h 914400"/>
              <a:gd name="connsiteX32" fmla="*/ 129241 w 771525"/>
              <a:gd name="connsiteY32" fmla="*/ 772957 h 914400"/>
              <a:gd name="connsiteX33" fmla="*/ 129241 w 771525"/>
              <a:gd name="connsiteY33" fmla="*/ 786180 h 914400"/>
              <a:gd name="connsiteX34" fmla="*/ 184885 w 771525"/>
              <a:gd name="connsiteY34" fmla="*/ 786180 h 914400"/>
              <a:gd name="connsiteX35" fmla="*/ 184885 w 771525"/>
              <a:gd name="connsiteY35" fmla="*/ 772957 h 914400"/>
              <a:gd name="connsiteX36" fmla="*/ 199700 w 771525"/>
              <a:gd name="connsiteY36" fmla="*/ 772957 h 914400"/>
              <a:gd name="connsiteX37" fmla="*/ 199700 w 771525"/>
              <a:gd name="connsiteY37" fmla="*/ 538404 h 914400"/>
              <a:gd name="connsiteX38" fmla="*/ 187093 w 771525"/>
              <a:gd name="connsiteY38" fmla="*/ 538404 h 914400"/>
              <a:gd name="connsiteX39" fmla="*/ 187093 w 771525"/>
              <a:gd name="connsiteY39" fmla="*/ 525181 h 914400"/>
              <a:gd name="connsiteX40" fmla="*/ 304694 w 771525"/>
              <a:gd name="connsiteY40" fmla="*/ 525181 h 914400"/>
              <a:gd name="connsiteX41" fmla="*/ 248491 w 771525"/>
              <a:gd name="connsiteY41" fmla="*/ 525181 h 914400"/>
              <a:gd name="connsiteX42" fmla="*/ 248491 w 771525"/>
              <a:gd name="connsiteY42" fmla="*/ 537266 h 914400"/>
              <a:gd name="connsiteX43" fmla="*/ 232034 w 771525"/>
              <a:gd name="connsiteY43" fmla="*/ 537266 h 914400"/>
              <a:gd name="connsiteX44" fmla="*/ 232140 w 771525"/>
              <a:gd name="connsiteY44" fmla="*/ 772957 h 914400"/>
              <a:gd name="connsiteX45" fmla="*/ 246846 w 771525"/>
              <a:gd name="connsiteY45" fmla="*/ 772957 h 914400"/>
              <a:gd name="connsiteX46" fmla="*/ 246846 w 771525"/>
              <a:gd name="connsiteY46" fmla="*/ 786180 h 914400"/>
              <a:gd name="connsiteX47" fmla="*/ 302490 w 771525"/>
              <a:gd name="connsiteY47" fmla="*/ 786180 h 914400"/>
              <a:gd name="connsiteX48" fmla="*/ 302490 w 771525"/>
              <a:gd name="connsiteY48" fmla="*/ 772957 h 914400"/>
              <a:gd name="connsiteX49" fmla="*/ 317302 w 771525"/>
              <a:gd name="connsiteY49" fmla="*/ 772957 h 914400"/>
              <a:gd name="connsiteX50" fmla="*/ 317302 w 771525"/>
              <a:gd name="connsiteY50" fmla="*/ 538404 h 914400"/>
              <a:gd name="connsiteX51" fmla="*/ 304694 w 771525"/>
              <a:gd name="connsiteY51" fmla="*/ 538404 h 914400"/>
              <a:gd name="connsiteX52" fmla="*/ 304694 w 771525"/>
              <a:gd name="connsiteY52" fmla="*/ 525181 h 914400"/>
              <a:gd name="connsiteX53" fmla="*/ 416206 w 771525"/>
              <a:gd name="connsiteY53" fmla="*/ 525181 h 914400"/>
              <a:gd name="connsiteX54" fmla="*/ 360006 w 771525"/>
              <a:gd name="connsiteY54" fmla="*/ 525181 h 914400"/>
              <a:gd name="connsiteX55" fmla="*/ 360006 w 771525"/>
              <a:gd name="connsiteY55" fmla="*/ 537266 h 914400"/>
              <a:gd name="connsiteX56" fmla="*/ 343546 w 771525"/>
              <a:gd name="connsiteY56" fmla="*/ 537266 h 914400"/>
              <a:gd name="connsiteX57" fmla="*/ 343648 w 771525"/>
              <a:gd name="connsiteY57" fmla="*/ 772957 h 914400"/>
              <a:gd name="connsiteX58" fmla="*/ 358354 w 771525"/>
              <a:gd name="connsiteY58" fmla="*/ 772957 h 914400"/>
              <a:gd name="connsiteX59" fmla="*/ 358354 w 771525"/>
              <a:gd name="connsiteY59" fmla="*/ 786180 h 914400"/>
              <a:gd name="connsiteX60" fmla="*/ 413998 w 771525"/>
              <a:gd name="connsiteY60" fmla="*/ 786180 h 914400"/>
              <a:gd name="connsiteX61" fmla="*/ 413998 w 771525"/>
              <a:gd name="connsiteY61" fmla="*/ 772957 h 914400"/>
              <a:gd name="connsiteX62" fmla="*/ 428825 w 771525"/>
              <a:gd name="connsiteY62" fmla="*/ 772957 h 914400"/>
              <a:gd name="connsiteX63" fmla="*/ 428825 w 771525"/>
              <a:gd name="connsiteY63" fmla="*/ 538404 h 914400"/>
              <a:gd name="connsiteX64" fmla="*/ 416206 w 771525"/>
              <a:gd name="connsiteY64" fmla="*/ 538404 h 914400"/>
              <a:gd name="connsiteX65" fmla="*/ 416206 w 771525"/>
              <a:gd name="connsiteY65" fmla="*/ 525181 h 914400"/>
              <a:gd name="connsiteX66" fmla="*/ 530734 w 771525"/>
              <a:gd name="connsiteY66" fmla="*/ 525181 h 914400"/>
              <a:gd name="connsiteX67" fmla="*/ 474538 w 771525"/>
              <a:gd name="connsiteY67" fmla="*/ 525181 h 914400"/>
              <a:gd name="connsiteX68" fmla="*/ 474538 w 771525"/>
              <a:gd name="connsiteY68" fmla="*/ 537266 h 914400"/>
              <a:gd name="connsiteX69" fmla="*/ 458086 w 771525"/>
              <a:gd name="connsiteY69" fmla="*/ 537266 h 914400"/>
              <a:gd name="connsiteX70" fmla="*/ 458176 w 771525"/>
              <a:gd name="connsiteY70" fmla="*/ 772957 h 914400"/>
              <a:gd name="connsiteX71" fmla="*/ 472882 w 771525"/>
              <a:gd name="connsiteY71" fmla="*/ 772957 h 914400"/>
              <a:gd name="connsiteX72" fmla="*/ 472882 w 771525"/>
              <a:gd name="connsiteY72" fmla="*/ 786180 h 914400"/>
              <a:gd name="connsiteX73" fmla="*/ 528538 w 771525"/>
              <a:gd name="connsiteY73" fmla="*/ 786180 h 914400"/>
              <a:gd name="connsiteX74" fmla="*/ 528538 w 771525"/>
              <a:gd name="connsiteY74" fmla="*/ 772957 h 914400"/>
              <a:gd name="connsiteX75" fmla="*/ 543353 w 771525"/>
              <a:gd name="connsiteY75" fmla="*/ 772957 h 914400"/>
              <a:gd name="connsiteX76" fmla="*/ 543353 w 771525"/>
              <a:gd name="connsiteY76" fmla="*/ 538404 h 914400"/>
              <a:gd name="connsiteX77" fmla="*/ 530734 w 771525"/>
              <a:gd name="connsiteY77" fmla="*/ 538404 h 914400"/>
              <a:gd name="connsiteX78" fmla="*/ 530734 w 771525"/>
              <a:gd name="connsiteY78" fmla="*/ 525181 h 914400"/>
              <a:gd name="connsiteX79" fmla="*/ 647917 w 771525"/>
              <a:gd name="connsiteY79" fmla="*/ 525181 h 914400"/>
              <a:gd name="connsiteX80" fmla="*/ 591709 w 771525"/>
              <a:gd name="connsiteY80" fmla="*/ 525181 h 914400"/>
              <a:gd name="connsiteX81" fmla="*/ 591709 w 771525"/>
              <a:gd name="connsiteY81" fmla="*/ 537266 h 914400"/>
              <a:gd name="connsiteX82" fmla="*/ 575256 w 771525"/>
              <a:gd name="connsiteY82" fmla="*/ 537266 h 914400"/>
              <a:gd name="connsiteX83" fmla="*/ 575359 w 771525"/>
              <a:gd name="connsiteY83" fmla="*/ 772957 h 914400"/>
              <a:gd name="connsiteX84" fmla="*/ 590057 w 771525"/>
              <a:gd name="connsiteY84" fmla="*/ 772957 h 914400"/>
              <a:gd name="connsiteX85" fmla="*/ 590057 w 771525"/>
              <a:gd name="connsiteY85" fmla="*/ 786180 h 914400"/>
              <a:gd name="connsiteX86" fmla="*/ 645713 w 771525"/>
              <a:gd name="connsiteY86" fmla="*/ 786180 h 914400"/>
              <a:gd name="connsiteX87" fmla="*/ 645713 w 771525"/>
              <a:gd name="connsiteY87" fmla="*/ 772957 h 914400"/>
              <a:gd name="connsiteX88" fmla="*/ 660509 w 771525"/>
              <a:gd name="connsiteY88" fmla="*/ 772957 h 914400"/>
              <a:gd name="connsiteX89" fmla="*/ 660509 w 771525"/>
              <a:gd name="connsiteY89" fmla="*/ 538404 h 914400"/>
              <a:gd name="connsiteX90" fmla="*/ 647917 w 771525"/>
              <a:gd name="connsiteY90" fmla="*/ 538404 h 914400"/>
              <a:gd name="connsiteX91" fmla="*/ 647917 w 771525"/>
              <a:gd name="connsiteY91" fmla="*/ 525181 h 914400"/>
              <a:gd name="connsiteX92" fmla="*/ 393939 w 771525"/>
              <a:gd name="connsiteY92" fmla="*/ 7144 h 914400"/>
              <a:gd name="connsiteX93" fmla="*/ 393939 w 771525"/>
              <a:gd name="connsiteY93" fmla="*/ 30991 h 914400"/>
              <a:gd name="connsiteX94" fmla="*/ 410910 w 771525"/>
              <a:gd name="connsiteY94" fmla="*/ 51461 h 914400"/>
              <a:gd name="connsiteX95" fmla="*/ 420531 w 771525"/>
              <a:gd name="connsiteY95" fmla="*/ 70759 h 914400"/>
              <a:gd name="connsiteX96" fmla="*/ 412051 w 771525"/>
              <a:gd name="connsiteY96" fmla="*/ 70759 h 914400"/>
              <a:gd name="connsiteX97" fmla="*/ 411813 w 771525"/>
              <a:gd name="connsiteY97" fmla="*/ 121102 h 914400"/>
              <a:gd name="connsiteX98" fmla="*/ 423234 w 771525"/>
              <a:gd name="connsiteY98" fmla="*/ 121413 h 914400"/>
              <a:gd name="connsiteX99" fmla="*/ 423521 w 771525"/>
              <a:gd name="connsiteY99" fmla="*/ 131017 h 914400"/>
              <a:gd name="connsiteX100" fmla="*/ 416750 w 771525"/>
              <a:gd name="connsiteY100" fmla="*/ 131017 h 914400"/>
              <a:gd name="connsiteX101" fmla="*/ 416992 w 771525"/>
              <a:gd name="connsiteY101" fmla="*/ 142164 h 914400"/>
              <a:gd name="connsiteX102" fmla="*/ 417141 w 771525"/>
              <a:gd name="connsiteY102" fmla="*/ 142204 h 914400"/>
              <a:gd name="connsiteX103" fmla="*/ 537081 w 771525"/>
              <a:gd name="connsiteY103" fmla="*/ 310660 h 914400"/>
              <a:gd name="connsiteX104" fmla="*/ 537101 w 771525"/>
              <a:gd name="connsiteY104" fmla="*/ 314954 h 914400"/>
              <a:gd name="connsiteX105" fmla="*/ 564244 w 771525"/>
              <a:gd name="connsiteY105" fmla="*/ 336042 h 914400"/>
              <a:gd name="connsiteX106" fmla="*/ 564244 w 771525"/>
              <a:gd name="connsiteY106" fmla="*/ 347816 h 914400"/>
              <a:gd name="connsiteX107" fmla="*/ 551788 w 771525"/>
              <a:gd name="connsiteY107" fmla="*/ 363217 h 914400"/>
              <a:gd name="connsiteX108" fmla="*/ 551587 w 771525"/>
              <a:gd name="connsiteY108" fmla="*/ 380959 h 914400"/>
              <a:gd name="connsiteX109" fmla="*/ 564244 w 771525"/>
              <a:gd name="connsiteY109" fmla="*/ 389011 h 914400"/>
              <a:gd name="connsiteX110" fmla="*/ 564255 w 771525"/>
              <a:gd name="connsiteY110" fmla="*/ 420261 h 914400"/>
              <a:gd name="connsiteX111" fmla="*/ 389433 w 771525"/>
              <a:gd name="connsiteY111" fmla="*/ 379112 h 914400"/>
              <a:gd name="connsiteX112" fmla="*/ 220810 w 771525"/>
              <a:gd name="connsiteY112" fmla="*/ 420261 h 914400"/>
              <a:gd name="connsiteX113" fmla="*/ 220810 w 771525"/>
              <a:gd name="connsiteY113" fmla="*/ 388741 h 914400"/>
              <a:gd name="connsiteX114" fmla="*/ 232692 w 771525"/>
              <a:gd name="connsiteY114" fmla="*/ 380231 h 914400"/>
              <a:gd name="connsiteX115" fmla="*/ 232692 w 771525"/>
              <a:gd name="connsiteY115" fmla="*/ 363191 h 914400"/>
              <a:gd name="connsiteX116" fmla="*/ 220810 w 771525"/>
              <a:gd name="connsiteY116" fmla="*/ 347850 h 914400"/>
              <a:gd name="connsiteX117" fmla="*/ 220810 w 771525"/>
              <a:gd name="connsiteY117" fmla="*/ 335925 h 914400"/>
              <a:gd name="connsiteX118" fmla="*/ 246268 w 771525"/>
              <a:gd name="connsiteY118" fmla="*/ 315488 h 914400"/>
              <a:gd name="connsiteX119" fmla="*/ 359991 w 771525"/>
              <a:gd name="connsiteY119" fmla="*/ 141728 h 914400"/>
              <a:gd name="connsiteX120" fmla="*/ 359991 w 771525"/>
              <a:gd name="connsiteY120" fmla="*/ 131506 h 914400"/>
              <a:gd name="connsiteX121" fmla="*/ 352906 w 771525"/>
              <a:gd name="connsiteY121" fmla="*/ 131017 h 914400"/>
              <a:gd name="connsiteX122" fmla="*/ 352861 w 771525"/>
              <a:gd name="connsiteY122" fmla="*/ 121413 h 914400"/>
              <a:gd name="connsiteX123" fmla="*/ 366773 w 771525"/>
              <a:gd name="connsiteY123" fmla="*/ 121284 h 914400"/>
              <a:gd name="connsiteX124" fmla="*/ 366440 w 771525"/>
              <a:gd name="connsiteY124" fmla="*/ 70619 h 914400"/>
              <a:gd name="connsiteX125" fmla="*/ 359337 w 771525"/>
              <a:gd name="connsiteY125" fmla="*/ 70619 h 914400"/>
              <a:gd name="connsiteX126" fmla="*/ 366777 w 771525"/>
              <a:gd name="connsiteY126" fmla="*/ 51439 h 914400"/>
              <a:gd name="connsiteX127" fmla="*/ 385448 w 771525"/>
              <a:gd name="connsiteY127" fmla="*/ 30991 h 914400"/>
              <a:gd name="connsiteX128" fmla="*/ 385448 w 771525"/>
              <a:gd name="connsiteY128" fmla="*/ 7144 h 914400"/>
              <a:gd name="connsiteX129" fmla="*/ 393939 w 771525"/>
              <a:gd name="connsiteY129" fmla="*/ 7144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71525" h="914400">
                <a:moveTo>
                  <a:pt x="391304" y="403259"/>
                </a:moveTo>
                <a:lnTo>
                  <a:pt x="752684" y="482552"/>
                </a:lnTo>
                <a:lnTo>
                  <a:pt x="752684" y="497414"/>
                </a:lnTo>
                <a:lnTo>
                  <a:pt x="731286" y="497414"/>
                </a:lnTo>
                <a:lnTo>
                  <a:pt x="731286" y="528797"/>
                </a:lnTo>
                <a:lnTo>
                  <a:pt x="705217" y="529427"/>
                </a:lnTo>
                <a:lnTo>
                  <a:pt x="704952" y="558529"/>
                </a:lnTo>
                <a:lnTo>
                  <a:pt x="704404" y="786059"/>
                </a:lnTo>
                <a:lnTo>
                  <a:pt x="712641" y="786059"/>
                </a:lnTo>
                <a:lnTo>
                  <a:pt x="713190" y="816209"/>
                </a:lnTo>
                <a:lnTo>
                  <a:pt x="742813" y="816209"/>
                </a:lnTo>
                <a:lnTo>
                  <a:pt x="742813" y="864119"/>
                </a:lnTo>
                <a:lnTo>
                  <a:pt x="769144" y="864119"/>
                </a:lnTo>
                <a:lnTo>
                  <a:pt x="769144" y="912019"/>
                </a:lnTo>
                <a:lnTo>
                  <a:pt x="7144" y="912019"/>
                </a:lnTo>
                <a:lnTo>
                  <a:pt x="7507" y="863846"/>
                </a:lnTo>
                <a:lnTo>
                  <a:pt x="38775" y="863846"/>
                </a:lnTo>
                <a:lnTo>
                  <a:pt x="38412" y="816212"/>
                </a:lnTo>
                <a:lnTo>
                  <a:pt x="61454" y="816212"/>
                </a:lnTo>
                <a:lnTo>
                  <a:pt x="61454" y="786473"/>
                </a:lnTo>
                <a:lnTo>
                  <a:pt x="69684" y="786473"/>
                </a:lnTo>
                <a:lnTo>
                  <a:pt x="70330" y="529431"/>
                </a:lnTo>
                <a:lnTo>
                  <a:pt x="45610" y="529431"/>
                </a:lnTo>
                <a:lnTo>
                  <a:pt x="45247" y="498799"/>
                </a:lnTo>
                <a:lnTo>
                  <a:pt x="22961" y="498799"/>
                </a:lnTo>
                <a:lnTo>
                  <a:pt x="22591" y="483000"/>
                </a:lnTo>
                <a:lnTo>
                  <a:pt x="391304" y="403259"/>
                </a:lnTo>
                <a:close/>
                <a:moveTo>
                  <a:pt x="187093" y="525181"/>
                </a:moveTo>
                <a:lnTo>
                  <a:pt x="130885" y="525181"/>
                </a:lnTo>
                <a:lnTo>
                  <a:pt x="130885" y="537266"/>
                </a:lnTo>
                <a:lnTo>
                  <a:pt x="114436" y="537266"/>
                </a:lnTo>
                <a:lnTo>
                  <a:pt x="114538" y="772957"/>
                </a:lnTo>
                <a:lnTo>
                  <a:pt x="129241" y="772957"/>
                </a:lnTo>
                <a:lnTo>
                  <a:pt x="129241" y="786180"/>
                </a:lnTo>
                <a:lnTo>
                  <a:pt x="184885" y="786180"/>
                </a:lnTo>
                <a:lnTo>
                  <a:pt x="184885" y="772957"/>
                </a:lnTo>
                <a:lnTo>
                  <a:pt x="199700" y="772957"/>
                </a:lnTo>
                <a:lnTo>
                  <a:pt x="199700" y="538404"/>
                </a:lnTo>
                <a:lnTo>
                  <a:pt x="187093" y="538404"/>
                </a:lnTo>
                <a:lnTo>
                  <a:pt x="187093" y="525181"/>
                </a:lnTo>
                <a:close/>
                <a:moveTo>
                  <a:pt x="304694" y="525181"/>
                </a:moveTo>
                <a:lnTo>
                  <a:pt x="248491" y="525181"/>
                </a:lnTo>
                <a:lnTo>
                  <a:pt x="248491" y="537266"/>
                </a:lnTo>
                <a:lnTo>
                  <a:pt x="232034" y="537266"/>
                </a:lnTo>
                <a:lnTo>
                  <a:pt x="232140" y="772957"/>
                </a:lnTo>
                <a:lnTo>
                  <a:pt x="246846" y="772957"/>
                </a:lnTo>
                <a:lnTo>
                  <a:pt x="246846" y="786180"/>
                </a:lnTo>
                <a:lnTo>
                  <a:pt x="302490" y="786180"/>
                </a:lnTo>
                <a:lnTo>
                  <a:pt x="302490" y="772957"/>
                </a:lnTo>
                <a:lnTo>
                  <a:pt x="317302" y="772957"/>
                </a:lnTo>
                <a:lnTo>
                  <a:pt x="317302" y="538404"/>
                </a:lnTo>
                <a:lnTo>
                  <a:pt x="304694" y="538404"/>
                </a:lnTo>
                <a:lnTo>
                  <a:pt x="304694" y="525181"/>
                </a:lnTo>
                <a:close/>
                <a:moveTo>
                  <a:pt x="416206" y="525181"/>
                </a:moveTo>
                <a:lnTo>
                  <a:pt x="360006" y="525181"/>
                </a:lnTo>
                <a:lnTo>
                  <a:pt x="360006" y="537266"/>
                </a:lnTo>
                <a:lnTo>
                  <a:pt x="343546" y="537266"/>
                </a:lnTo>
                <a:lnTo>
                  <a:pt x="343648" y="772957"/>
                </a:lnTo>
                <a:lnTo>
                  <a:pt x="358354" y="772957"/>
                </a:lnTo>
                <a:lnTo>
                  <a:pt x="358354" y="786180"/>
                </a:lnTo>
                <a:lnTo>
                  <a:pt x="413998" y="786180"/>
                </a:lnTo>
                <a:lnTo>
                  <a:pt x="413998" y="772957"/>
                </a:lnTo>
                <a:lnTo>
                  <a:pt x="428825" y="772957"/>
                </a:lnTo>
                <a:lnTo>
                  <a:pt x="428825" y="538404"/>
                </a:lnTo>
                <a:lnTo>
                  <a:pt x="416206" y="538404"/>
                </a:lnTo>
                <a:lnTo>
                  <a:pt x="416206" y="525181"/>
                </a:lnTo>
                <a:close/>
                <a:moveTo>
                  <a:pt x="530734" y="525181"/>
                </a:moveTo>
                <a:lnTo>
                  <a:pt x="474538" y="525181"/>
                </a:lnTo>
                <a:lnTo>
                  <a:pt x="474538" y="537266"/>
                </a:lnTo>
                <a:lnTo>
                  <a:pt x="458086" y="537266"/>
                </a:lnTo>
                <a:lnTo>
                  <a:pt x="458176" y="772957"/>
                </a:lnTo>
                <a:lnTo>
                  <a:pt x="472882" y="772957"/>
                </a:lnTo>
                <a:lnTo>
                  <a:pt x="472882" y="786180"/>
                </a:lnTo>
                <a:lnTo>
                  <a:pt x="528538" y="786180"/>
                </a:lnTo>
                <a:lnTo>
                  <a:pt x="528538" y="772957"/>
                </a:lnTo>
                <a:lnTo>
                  <a:pt x="543353" y="772957"/>
                </a:lnTo>
                <a:lnTo>
                  <a:pt x="543353" y="538404"/>
                </a:lnTo>
                <a:lnTo>
                  <a:pt x="530734" y="538404"/>
                </a:lnTo>
                <a:lnTo>
                  <a:pt x="530734" y="525181"/>
                </a:lnTo>
                <a:close/>
                <a:moveTo>
                  <a:pt x="647917" y="525181"/>
                </a:moveTo>
                <a:lnTo>
                  <a:pt x="591709" y="525181"/>
                </a:lnTo>
                <a:lnTo>
                  <a:pt x="591709" y="537266"/>
                </a:lnTo>
                <a:lnTo>
                  <a:pt x="575256" y="537266"/>
                </a:lnTo>
                <a:lnTo>
                  <a:pt x="575359" y="772957"/>
                </a:lnTo>
                <a:lnTo>
                  <a:pt x="590057" y="772957"/>
                </a:lnTo>
                <a:lnTo>
                  <a:pt x="590057" y="786180"/>
                </a:lnTo>
                <a:lnTo>
                  <a:pt x="645713" y="786180"/>
                </a:lnTo>
                <a:lnTo>
                  <a:pt x="645713" y="772957"/>
                </a:lnTo>
                <a:lnTo>
                  <a:pt x="660509" y="772957"/>
                </a:lnTo>
                <a:lnTo>
                  <a:pt x="660509" y="538404"/>
                </a:lnTo>
                <a:lnTo>
                  <a:pt x="647917" y="538404"/>
                </a:lnTo>
                <a:lnTo>
                  <a:pt x="647917" y="525181"/>
                </a:lnTo>
                <a:close/>
                <a:moveTo>
                  <a:pt x="393939" y="7144"/>
                </a:moveTo>
                <a:lnTo>
                  <a:pt x="393939" y="30991"/>
                </a:lnTo>
                <a:lnTo>
                  <a:pt x="410910" y="51461"/>
                </a:lnTo>
                <a:lnTo>
                  <a:pt x="420531" y="70759"/>
                </a:lnTo>
                <a:lnTo>
                  <a:pt x="412051" y="70759"/>
                </a:lnTo>
                <a:lnTo>
                  <a:pt x="411813" y="121102"/>
                </a:lnTo>
                <a:lnTo>
                  <a:pt x="423234" y="121413"/>
                </a:lnTo>
                <a:lnTo>
                  <a:pt x="423521" y="131017"/>
                </a:lnTo>
                <a:lnTo>
                  <a:pt x="416750" y="131017"/>
                </a:lnTo>
                <a:lnTo>
                  <a:pt x="416992" y="142164"/>
                </a:lnTo>
                <a:lnTo>
                  <a:pt x="417141" y="142204"/>
                </a:lnTo>
                <a:cubicBezTo>
                  <a:pt x="421819" y="143479"/>
                  <a:pt x="535278" y="175794"/>
                  <a:pt x="537081" y="310660"/>
                </a:cubicBezTo>
                <a:lnTo>
                  <a:pt x="537101" y="314954"/>
                </a:lnTo>
                <a:lnTo>
                  <a:pt x="564244" y="336042"/>
                </a:lnTo>
                <a:lnTo>
                  <a:pt x="564244" y="347816"/>
                </a:lnTo>
                <a:lnTo>
                  <a:pt x="551788" y="363217"/>
                </a:lnTo>
                <a:lnTo>
                  <a:pt x="551587" y="380959"/>
                </a:lnTo>
                <a:lnTo>
                  <a:pt x="564244" y="389011"/>
                </a:lnTo>
                <a:lnTo>
                  <a:pt x="564255" y="420261"/>
                </a:lnTo>
                <a:lnTo>
                  <a:pt x="389433" y="379112"/>
                </a:lnTo>
                <a:lnTo>
                  <a:pt x="220810" y="420261"/>
                </a:lnTo>
                <a:lnTo>
                  <a:pt x="220810" y="388741"/>
                </a:lnTo>
                <a:lnTo>
                  <a:pt x="232692" y="380231"/>
                </a:lnTo>
                <a:lnTo>
                  <a:pt x="232692" y="363191"/>
                </a:lnTo>
                <a:lnTo>
                  <a:pt x="220810" y="347850"/>
                </a:lnTo>
                <a:lnTo>
                  <a:pt x="220810" y="335925"/>
                </a:lnTo>
                <a:lnTo>
                  <a:pt x="246268" y="315488"/>
                </a:lnTo>
                <a:cubicBezTo>
                  <a:pt x="246268" y="315488"/>
                  <a:pt x="224201" y="189426"/>
                  <a:pt x="359991" y="141728"/>
                </a:cubicBezTo>
                <a:lnTo>
                  <a:pt x="359991" y="131506"/>
                </a:lnTo>
                <a:lnTo>
                  <a:pt x="352906" y="131017"/>
                </a:lnTo>
                <a:lnTo>
                  <a:pt x="352861" y="121413"/>
                </a:lnTo>
                <a:lnTo>
                  <a:pt x="366773" y="121284"/>
                </a:lnTo>
                <a:lnTo>
                  <a:pt x="366440" y="70619"/>
                </a:lnTo>
                <a:lnTo>
                  <a:pt x="359337" y="70619"/>
                </a:lnTo>
                <a:lnTo>
                  <a:pt x="366777" y="51439"/>
                </a:lnTo>
                <a:lnTo>
                  <a:pt x="385448" y="30991"/>
                </a:lnTo>
                <a:lnTo>
                  <a:pt x="385448" y="7144"/>
                </a:lnTo>
                <a:lnTo>
                  <a:pt x="393939" y="7144"/>
                </a:lnTo>
                <a:close/>
              </a:path>
            </a:pathLst>
          </a:custGeom>
          <a:solidFill>
            <a:srgbClr val="4B3B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ED20260-B35B-4518-BB51-7BB49F8B76F9}"/>
              </a:ext>
            </a:extLst>
          </p:cNvPr>
          <p:cNvSpPr/>
          <p:nvPr userDrawn="1"/>
        </p:nvSpPr>
        <p:spPr>
          <a:xfrm>
            <a:off x="1654714" y="5722298"/>
            <a:ext cx="800615" cy="645457"/>
          </a:xfrm>
          <a:custGeom>
            <a:avLst/>
            <a:gdLst>
              <a:gd name="connsiteX0" fmla="*/ 1152049 w 1228725"/>
              <a:gd name="connsiteY0" fmla="*/ 36671 h 990600"/>
              <a:gd name="connsiteX1" fmla="*/ 350044 w 1228725"/>
              <a:gd name="connsiteY1" fmla="*/ 14764 h 990600"/>
              <a:gd name="connsiteX2" fmla="*/ 85249 w 1228725"/>
              <a:gd name="connsiteY2" fmla="*/ 7144 h 990600"/>
              <a:gd name="connsiteX3" fmla="*/ 83344 w 1228725"/>
              <a:gd name="connsiteY3" fmla="*/ 7144 h 990600"/>
              <a:gd name="connsiteX4" fmla="*/ 7144 w 1228725"/>
              <a:gd name="connsiteY4" fmla="*/ 83344 h 990600"/>
              <a:gd name="connsiteX5" fmla="*/ 7144 w 1228725"/>
              <a:gd name="connsiteY5" fmla="*/ 729139 h 990600"/>
              <a:gd name="connsiteX6" fmla="*/ 83344 w 1228725"/>
              <a:gd name="connsiteY6" fmla="*/ 805339 h 990600"/>
              <a:gd name="connsiteX7" fmla="*/ 227171 w 1228725"/>
              <a:gd name="connsiteY7" fmla="*/ 805339 h 990600"/>
              <a:gd name="connsiteX8" fmla="*/ 350044 w 1228725"/>
              <a:gd name="connsiteY8" fmla="*/ 900589 h 990600"/>
              <a:gd name="connsiteX9" fmla="*/ 469106 w 1228725"/>
              <a:gd name="connsiteY9" fmla="*/ 992981 h 990600"/>
              <a:gd name="connsiteX10" fmla="*/ 469106 w 1228725"/>
              <a:gd name="connsiteY10" fmla="*/ 800576 h 990600"/>
              <a:gd name="connsiteX11" fmla="*/ 1153954 w 1228725"/>
              <a:gd name="connsiteY11" fmla="*/ 769144 h 990600"/>
              <a:gd name="connsiteX12" fmla="*/ 1226344 w 1228725"/>
              <a:gd name="connsiteY12" fmla="*/ 692944 h 990600"/>
              <a:gd name="connsiteX13" fmla="*/ 1226344 w 1228725"/>
              <a:gd name="connsiteY13" fmla="*/ 111919 h 990600"/>
              <a:gd name="connsiteX14" fmla="*/ 1152049 w 1228725"/>
              <a:gd name="connsiteY14" fmla="*/ 36671 h 990600"/>
              <a:gd name="connsiteX15" fmla="*/ 450056 w 1228725"/>
              <a:gd name="connsiteY15" fmla="*/ 449104 h 990600"/>
              <a:gd name="connsiteX16" fmla="*/ 405289 w 1228725"/>
              <a:gd name="connsiteY16" fmla="*/ 493871 h 990600"/>
              <a:gd name="connsiteX17" fmla="*/ 395764 w 1228725"/>
              <a:gd name="connsiteY17" fmla="*/ 523399 h 990600"/>
              <a:gd name="connsiteX18" fmla="*/ 407194 w 1228725"/>
              <a:gd name="connsiteY18" fmla="*/ 585311 h 990600"/>
              <a:gd name="connsiteX19" fmla="*/ 394811 w 1228725"/>
              <a:gd name="connsiteY19" fmla="*/ 594836 h 990600"/>
              <a:gd name="connsiteX20" fmla="*/ 350996 w 1228725"/>
              <a:gd name="connsiteY20" fmla="*/ 571976 h 990600"/>
              <a:gd name="connsiteX21" fmla="*/ 338614 w 1228725"/>
              <a:gd name="connsiteY21" fmla="*/ 565309 h 990600"/>
              <a:gd name="connsiteX22" fmla="*/ 307181 w 1228725"/>
              <a:gd name="connsiteY22" fmla="*/ 565309 h 990600"/>
              <a:gd name="connsiteX23" fmla="*/ 251936 w 1228725"/>
              <a:gd name="connsiteY23" fmla="*/ 594836 h 990600"/>
              <a:gd name="connsiteX24" fmla="*/ 239554 w 1228725"/>
              <a:gd name="connsiteY24" fmla="*/ 585311 h 990600"/>
              <a:gd name="connsiteX25" fmla="*/ 250031 w 1228725"/>
              <a:gd name="connsiteY25" fmla="*/ 523399 h 990600"/>
              <a:gd name="connsiteX26" fmla="*/ 239554 w 1228725"/>
              <a:gd name="connsiteY26" fmla="*/ 493871 h 990600"/>
              <a:gd name="connsiteX27" fmla="*/ 193834 w 1228725"/>
              <a:gd name="connsiteY27" fmla="*/ 450056 h 990600"/>
              <a:gd name="connsiteX28" fmla="*/ 198596 w 1228725"/>
              <a:gd name="connsiteY28" fmla="*/ 434816 h 990600"/>
              <a:gd name="connsiteX29" fmla="*/ 261461 w 1228725"/>
              <a:gd name="connsiteY29" fmla="*/ 425291 h 990600"/>
              <a:gd name="connsiteX30" fmla="*/ 287179 w 1228725"/>
              <a:gd name="connsiteY30" fmla="*/ 406241 h 990600"/>
              <a:gd name="connsiteX31" fmla="*/ 314801 w 1228725"/>
              <a:gd name="connsiteY31" fmla="*/ 349091 h 990600"/>
              <a:gd name="connsiteX32" fmla="*/ 330994 w 1228725"/>
              <a:gd name="connsiteY32" fmla="*/ 349091 h 990600"/>
              <a:gd name="connsiteX33" fmla="*/ 352901 w 1228725"/>
              <a:gd name="connsiteY33" fmla="*/ 392906 h 990600"/>
              <a:gd name="connsiteX34" fmla="*/ 359569 w 1228725"/>
              <a:gd name="connsiteY34" fmla="*/ 405289 h 990600"/>
              <a:gd name="connsiteX35" fmla="*/ 385286 w 1228725"/>
              <a:gd name="connsiteY35" fmla="*/ 423386 h 990600"/>
              <a:gd name="connsiteX36" fmla="*/ 448151 w 1228725"/>
              <a:gd name="connsiteY36" fmla="*/ 431959 h 990600"/>
              <a:gd name="connsiteX37" fmla="*/ 450056 w 1228725"/>
              <a:gd name="connsiteY37" fmla="*/ 449104 h 990600"/>
              <a:gd name="connsiteX38" fmla="*/ 733901 w 1228725"/>
              <a:gd name="connsiteY38" fmla="*/ 591026 h 990600"/>
              <a:gd name="connsiteX39" fmla="*/ 643414 w 1228725"/>
              <a:gd name="connsiteY39" fmla="*/ 544354 h 990600"/>
              <a:gd name="connsiteX40" fmla="*/ 631984 w 1228725"/>
              <a:gd name="connsiteY40" fmla="*/ 540544 h 990600"/>
              <a:gd name="connsiteX41" fmla="*/ 625316 w 1228725"/>
              <a:gd name="connsiteY41" fmla="*/ 539591 h 990600"/>
              <a:gd name="connsiteX42" fmla="*/ 591979 w 1228725"/>
              <a:gd name="connsiteY42" fmla="*/ 545306 h 990600"/>
              <a:gd name="connsiteX43" fmla="*/ 501491 w 1228725"/>
              <a:gd name="connsiteY43" fmla="*/ 592931 h 990600"/>
              <a:gd name="connsiteX44" fmla="*/ 480536 w 1228725"/>
              <a:gd name="connsiteY44" fmla="*/ 578644 h 990600"/>
              <a:gd name="connsiteX45" fmla="*/ 496729 w 1228725"/>
              <a:gd name="connsiteY45" fmla="*/ 477679 h 990600"/>
              <a:gd name="connsiteX46" fmla="*/ 480536 w 1228725"/>
              <a:gd name="connsiteY46" fmla="*/ 429101 h 990600"/>
              <a:gd name="connsiteX47" fmla="*/ 407194 w 1228725"/>
              <a:gd name="connsiteY47" fmla="*/ 358616 h 990600"/>
              <a:gd name="connsiteX48" fmla="*/ 414814 w 1228725"/>
              <a:gd name="connsiteY48" fmla="*/ 333851 h 990600"/>
              <a:gd name="connsiteX49" fmla="*/ 515779 w 1228725"/>
              <a:gd name="connsiteY49" fmla="*/ 318611 h 990600"/>
              <a:gd name="connsiteX50" fmla="*/ 556736 w 1228725"/>
              <a:gd name="connsiteY50" fmla="*/ 288131 h 990600"/>
              <a:gd name="connsiteX51" fmla="*/ 601504 w 1228725"/>
              <a:gd name="connsiteY51" fmla="*/ 196691 h 990600"/>
              <a:gd name="connsiteX52" fmla="*/ 616744 w 1228725"/>
              <a:gd name="connsiteY52" fmla="*/ 187166 h 990600"/>
              <a:gd name="connsiteX53" fmla="*/ 616744 w 1228725"/>
              <a:gd name="connsiteY53" fmla="*/ 186214 h 990600"/>
              <a:gd name="connsiteX54" fmla="*/ 618649 w 1228725"/>
              <a:gd name="connsiteY54" fmla="*/ 188119 h 990600"/>
              <a:gd name="connsiteX55" fmla="*/ 620554 w 1228725"/>
              <a:gd name="connsiteY55" fmla="*/ 189071 h 990600"/>
              <a:gd name="connsiteX56" fmla="*/ 626269 w 1228725"/>
              <a:gd name="connsiteY56" fmla="*/ 196691 h 990600"/>
              <a:gd name="connsiteX57" fmla="*/ 671989 w 1228725"/>
              <a:gd name="connsiteY57" fmla="*/ 288131 h 990600"/>
              <a:gd name="connsiteX58" fmla="*/ 713899 w 1228725"/>
              <a:gd name="connsiteY58" fmla="*/ 317659 h 990600"/>
              <a:gd name="connsiteX59" fmla="*/ 814864 w 1228725"/>
              <a:gd name="connsiteY59" fmla="*/ 331946 h 990600"/>
              <a:gd name="connsiteX60" fmla="*/ 823436 w 1228725"/>
              <a:gd name="connsiteY60" fmla="*/ 355759 h 990600"/>
              <a:gd name="connsiteX61" fmla="*/ 751046 w 1228725"/>
              <a:gd name="connsiteY61" fmla="*/ 427196 h 990600"/>
              <a:gd name="connsiteX62" fmla="*/ 735806 w 1228725"/>
              <a:gd name="connsiteY62" fmla="*/ 475774 h 990600"/>
              <a:gd name="connsiteX63" fmla="*/ 753904 w 1228725"/>
              <a:gd name="connsiteY63" fmla="*/ 575786 h 990600"/>
              <a:gd name="connsiteX64" fmla="*/ 733901 w 1228725"/>
              <a:gd name="connsiteY64" fmla="*/ 591026 h 990600"/>
              <a:gd name="connsiteX65" fmla="*/ 1041559 w 1228725"/>
              <a:gd name="connsiteY65" fmla="*/ 444341 h 990600"/>
              <a:gd name="connsiteX66" fmla="*/ 996791 w 1228725"/>
              <a:gd name="connsiteY66" fmla="*/ 489109 h 990600"/>
              <a:gd name="connsiteX67" fmla="*/ 987266 w 1228725"/>
              <a:gd name="connsiteY67" fmla="*/ 519589 h 990600"/>
              <a:gd name="connsiteX68" fmla="*/ 998696 w 1228725"/>
              <a:gd name="connsiteY68" fmla="*/ 581501 h 990600"/>
              <a:gd name="connsiteX69" fmla="*/ 986314 w 1228725"/>
              <a:gd name="connsiteY69" fmla="*/ 591026 h 990600"/>
              <a:gd name="connsiteX70" fmla="*/ 930116 w 1228725"/>
              <a:gd name="connsiteY70" fmla="*/ 562451 h 990600"/>
              <a:gd name="connsiteX71" fmla="*/ 898684 w 1228725"/>
              <a:gd name="connsiteY71" fmla="*/ 562451 h 990600"/>
              <a:gd name="connsiteX72" fmla="*/ 843439 w 1228725"/>
              <a:gd name="connsiteY72" fmla="*/ 591979 h 990600"/>
              <a:gd name="connsiteX73" fmla="*/ 831056 w 1228725"/>
              <a:gd name="connsiteY73" fmla="*/ 582454 h 990600"/>
              <a:gd name="connsiteX74" fmla="*/ 841534 w 1228725"/>
              <a:gd name="connsiteY74" fmla="*/ 520541 h 990600"/>
              <a:gd name="connsiteX75" fmla="*/ 831056 w 1228725"/>
              <a:gd name="connsiteY75" fmla="*/ 491014 h 990600"/>
              <a:gd name="connsiteX76" fmla="*/ 785336 w 1228725"/>
              <a:gd name="connsiteY76" fmla="*/ 447199 h 990600"/>
              <a:gd name="connsiteX77" fmla="*/ 790099 w 1228725"/>
              <a:gd name="connsiteY77" fmla="*/ 431959 h 990600"/>
              <a:gd name="connsiteX78" fmla="*/ 852011 w 1228725"/>
              <a:gd name="connsiteY78" fmla="*/ 422434 h 990600"/>
              <a:gd name="connsiteX79" fmla="*/ 877729 w 1228725"/>
              <a:gd name="connsiteY79" fmla="*/ 403384 h 990600"/>
              <a:gd name="connsiteX80" fmla="*/ 905351 w 1228725"/>
              <a:gd name="connsiteY80" fmla="*/ 347186 h 990600"/>
              <a:gd name="connsiteX81" fmla="*/ 921544 w 1228725"/>
              <a:gd name="connsiteY81" fmla="*/ 347186 h 990600"/>
              <a:gd name="connsiteX82" fmla="*/ 950119 w 1228725"/>
              <a:gd name="connsiteY82" fmla="*/ 403384 h 990600"/>
              <a:gd name="connsiteX83" fmla="*/ 975836 w 1228725"/>
              <a:gd name="connsiteY83" fmla="*/ 421481 h 990600"/>
              <a:gd name="connsiteX84" fmla="*/ 1038701 w 1228725"/>
              <a:gd name="connsiteY84" fmla="*/ 430054 h 990600"/>
              <a:gd name="connsiteX85" fmla="*/ 1041559 w 1228725"/>
              <a:gd name="connsiteY85" fmla="*/ 444341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28725" h="990600">
                <a:moveTo>
                  <a:pt x="1152049" y="36671"/>
                </a:moveTo>
                <a:lnTo>
                  <a:pt x="350044" y="14764"/>
                </a:lnTo>
                <a:lnTo>
                  <a:pt x="85249" y="7144"/>
                </a:lnTo>
                <a:cubicBezTo>
                  <a:pt x="84296" y="7144"/>
                  <a:pt x="84296" y="7144"/>
                  <a:pt x="83344" y="7144"/>
                </a:cubicBezTo>
                <a:cubicBezTo>
                  <a:pt x="41434" y="7144"/>
                  <a:pt x="7144" y="41434"/>
                  <a:pt x="7144" y="83344"/>
                </a:cubicBezTo>
                <a:lnTo>
                  <a:pt x="7144" y="729139"/>
                </a:lnTo>
                <a:cubicBezTo>
                  <a:pt x="7144" y="771049"/>
                  <a:pt x="41434" y="805339"/>
                  <a:pt x="83344" y="805339"/>
                </a:cubicBezTo>
                <a:lnTo>
                  <a:pt x="227171" y="805339"/>
                </a:lnTo>
                <a:lnTo>
                  <a:pt x="350044" y="900589"/>
                </a:lnTo>
                <a:lnTo>
                  <a:pt x="469106" y="992981"/>
                </a:lnTo>
                <a:lnTo>
                  <a:pt x="469106" y="800576"/>
                </a:lnTo>
                <a:lnTo>
                  <a:pt x="1153954" y="769144"/>
                </a:lnTo>
                <a:cubicBezTo>
                  <a:pt x="1194911" y="767239"/>
                  <a:pt x="1226344" y="733901"/>
                  <a:pt x="1226344" y="692944"/>
                </a:cubicBezTo>
                <a:lnTo>
                  <a:pt x="1226344" y="111919"/>
                </a:lnTo>
                <a:cubicBezTo>
                  <a:pt x="1226344" y="70961"/>
                  <a:pt x="1193006" y="37624"/>
                  <a:pt x="1152049" y="36671"/>
                </a:cubicBezTo>
                <a:close/>
                <a:moveTo>
                  <a:pt x="450056" y="449104"/>
                </a:moveTo>
                <a:lnTo>
                  <a:pt x="405289" y="493871"/>
                </a:lnTo>
                <a:cubicBezTo>
                  <a:pt x="398621" y="500539"/>
                  <a:pt x="393859" y="513874"/>
                  <a:pt x="395764" y="523399"/>
                </a:cubicBezTo>
                <a:lnTo>
                  <a:pt x="407194" y="585311"/>
                </a:lnTo>
                <a:cubicBezTo>
                  <a:pt x="409099" y="594836"/>
                  <a:pt x="403384" y="599599"/>
                  <a:pt x="394811" y="594836"/>
                </a:cubicBezTo>
                <a:lnTo>
                  <a:pt x="350996" y="571976"/>
                </a:lnTo>
                <a:lnTo>
                  <a:pt x="338614" y="565309"/>
                </a:lnTo>
                <a:cubicBezTo>
                  <a:pt x="330041" y="560546"/>
                  <a:pt x="315754" y="561499"/>
                  <a:pt x="307181" y="565309"/>
                </a:cubicBezTo>
                <a:lnTo>
                  <a:pt x="251936" y="594836"/>
                </a:lnTo>
                <a:cubicBezTo>
                  <a:pt x="243364" y="599599"/>
                  <a:pt x="237649" y="594836"/>
                  <a:pt x="239554" y="585311"/>
                </a:cubicBezTo>
                <a:lnTo>
                  <a:pt x="250031" y="523399"/>
                </a:lnTo>
                <a:cubicBezTo>
                  <a:pt x="251936" y="513874"/>
                  <a:pt x="247174" y="500539"/>
                  <a:pt x="239554" y="493871"/>
                </a:cubicBezTo>
                <a:lnTo>
                  <a:pt x="193834" y="450056"/>
                </a:lnTo>
                <a:cubicBezTo>
                  <a:pt x="187166" y="443389"/>
                  <a:pt x="189071" y="436721"/>
                  <a:pt x="198596" y="434816"/>
                </a:cubicBezTo>
                <a:lnTo>
                  <a:pt x="261461" y="425291"/>
                </a:lnTo>
                <a:cubicBezTo>
                  <a:pt x="270986" y="424339"/>
                  <a:pt x="282416" y="415766"/>
                  <a:pt x="287179" y="406241"/>
                </a:cubicBezTo>
                <a:lnTo>
                  <a:pt x="314801" y="349091"/>
                </a:lnTo>
                <a:cubicBezTo>
                  <a:pt x="319564" y="340519"/>
                  <a:pt x="326231" y="340519"/>
                  <a:pt x="330994" y="349091"/>
                </a:cubicBezTo>
                <a:lnTo>
                  <a:pt x="352901" y="392906"/>
                </a:lnTo>
                <a:lnTo>
                  <a:pt x="359569" y="405289"/>
                </a:lnTo>
                <a:cubicBezTo>
                  <a:pt x="364331" y="413861"/>
                  <a:pt x="375761" y="422434"/>
                  <a:pt x="385286" y="423386"/>
                </a:cubicBezTo>
                <a:lnTo>
                  <a:pt x="448151" y="431959"/>
                </a:lnTo>
                <a:cubicBezTo>
                  <a:pt x="453866" y="435769"/>
                  <a:pt x="456724" y="442436"/>
                  <a:pt x="450056" y="449104"/>
                </a:cubicBezTo>
                <a:close/>
                <a:moveTo>
                  <a:pt x="733901" y="591026"/>
                </a:moveTo>
                <a:lnTo>
                  <a:pt x="643414" y="544354"/>
                </a:lnTo>
                <a:cubicBezTo>
                  <a:pt x="640556" y="542449"/>
                  <a:pt x="636746" y="541496"/>
                  <a:pt x="631984" y="540544"/>
                </a:cubicBezTo>
                <a:cubicBezTo>
                  <a:pt x="630079" y="540544"/>
                  <a:pt x="627221" y="539591"/>
                  <a:pt x="625316" y="539591"/>
                </a:cubicBezTo>
                <a:cubicBezTo>
                  <a:pt x="613886" y="538639"/>
                  <a:pt x="600551" y="539591"/>
                  <a:pt x="591979" y="545306"/>
                </a:cubicBezTo>
                <a:lnTo>
                  <a:pt x="501491" y="592931"/>
                </a:lnTo>
                <a:cubicBezTo>
                  <a:pt x="487204" y="600551"/>
                  <a:pt x="477679" y="593884"/>
                  <a:pt x="480536" y="578644"/>
                </a:cubicBezTo>
                <a:lnTo>
                  <a:pt x="496729" y="477679"/>
                </a:lnTo>
                <a:cubicBezTo>
                  <a:pt x="499586" y="462439"/>
                  <a:pt x="491966" y="440531"/>
                  <a:pt x="480536" y="429101"/>
                </a:cubicBezTo>
                <a:lnTo>
                  <a:pt x="407194" y="358616"/>
                </a:lnTo>
                <a:cubicBezTo>
                  <a:pt x="395764" y="347186"/>
                  <a:pt x="399574" y="336709"/>
                  <a:pt x="414814" y="333851"/>
                </a:cubicBezTo>
                <a:lnTo>
                  <a:pt x="515779" y="318611"/>
                </a:lnTo>
                <a:cubicBezTo>
                  <a:pt x="531971" y="315754"/>
                  <a:pt x="550069" y="302419"/>
                  <a:pt x="556736" y="288131"/>
                </a:cubicBezTo>
                <a:lnTo>
                  <a:pt x="601504" y="196691"/>
                </a:lnTo>
                <a:cubicBezTo>
                  <a:pt x="605314" y="188119"/>
                  <a:pt x="611029" y="185261"/>
                  <a:pt x="616744" y="187166"/>
                </a:cubicBezTo>
                <a:lnTo>
                  <a:pt x="616744" y="186214"/>
                </a:lnTo>
                <a:cubicBezTo>
                  <a:pt x="617696" y="186214"/>
                  <a:pt x="618649" y="187166"/>
                  <a:pt x="618649" y="188119"/>
                </a:cubicBezTo>
                <a:cubicBezTo>
                  <a:pt x="619601" y="188119"/>
                  <a:pt x="620554" y="189071"/>
                  <a:pt x="620554" y="189071"/>
                </a:cubicBezTo>
                <a:cubicBezTo>
                  <a:pt x="622459" y="190976"/>
                  <a:pt x="624364" y="192881"/>
                  <a:pt x="626269" y="196691"/>
                </a:cubicBezTo>
                <a:lnTo>
                  <a:pt x="671989" y="288131"/>
                </a:lnTo>
                <a:cubicBezTo>
                  <a:pt x="678656" y="302419"/>
                  <a:pt x="697706" y="315754"/>
                  <a:pt x="713899" y="317659"/>
                </a:cubicBezTo>
                <a:lnTo>
                  <a:pt x="814864" y="331946"/>
                </a:lnTo>
                <a:cubicBezTo>
                  <a:pt x="830104" y="333851"/>
                  <a:pt x="833914" y="345281"/>
                  <a:pt x="823436" y="355759"/>
                </a:cubicBezTo>
                <a:lnTo>
                  <a:pt x="751046" y="427196"/>
                </a:lnTo>
                <a:cubicBezTo>
                  <a:pt x="739616" y="438626"/>
                  <a:pt x="732949" y="460534"/>
                  <a:pt x="735806" y="475774"/>
                </a:cubicBezTo>
                <a:lnTo>
                  <a:pt x="753904" y="575786"/>
                </a:lnTo>
                <a:cubicBezTo>
                  <a:pt x="756761" y="591979"/>
                  <a:pt x="748189" y="598646"/>
                  <a:pt x="733901" y="591026"/>
                </a:cubicBezTo>
                <a:close/>
                <a:moveTo>
                  <a:pt x="1041559" y="444341"/>
                </a:moveTo>
                <a:lnTo>
                  <a:pt x="996791" y="489109"/>
                </a:lnTo>
                <a:cubicBezTo>
                  <a:pt x="990124" y="495776"/>
                  <a:pt x="985361" y="510064"/>
                  <a:pt x="987266" y="519589"/>
                </a:cubicBezTo>
                <a:lnTo>
                  <a:pt x="998696" y="581501"/>
                </a:lnTo>
                <a:cubicBezTo>
                  <a:pt x="1000601" y="591026"/>
                  <a:pt x="994886" y="595789"/>
                  <a:pt x="986314" y="591026"/>
                </a:cubicBezTo>
                <a:lnTo>
                  <a:pt x="930116" y="562451"/>
                </a:lnTo>
                <a:cubicBezTo>
                  <a:pt x="921544" y="557689"/>
                  <a:pt x="907256" y="557689"/>
                  <a:pt x="898684" y="562451"/>
                </a:cubicBezTo>
                <a:lnTo>
                  <a:pt x="843439" y="591979"/>
                </a:lnTo>
                <a:cubicBezTo>
                  <a:pt x="834866" y="596741"/>
                  <a:pt x="829151" y="591979"/>
                  <a:pt x="831056" y="582454"/>
                </a:cubicBezTo>
                <a:lnTo>
                  <a:pt x="841534" y="520541"/>
                </a:lnTo>
                <a:cubicBezTo>
                  <a:pt x="843439" y="511016"/>
                  <a:pt x="838676" y="497681"/>
                  <a:pt x="831056" y="491014"/>
                </a:cubicBezTo>
                <a:lnTo>
                  <a:pt x="785336" y="447199"/>
                </a:lnTo>
                <a:cubicBezTo>
                  <a:pt x="778669" y="440531"/>
                  <a:pt x="780574" y="433864"/>
                  <a:pt x="790099" y="431959"/>
                </a:cubicBezTo>
                <a:lnTo>
                  <a:pt x="852011" y="422434"/>
                </a:lnTo>
                <a:cubicBezTo>
                  <a:pt x="861536" y="421481"/>
                  <a:pt x="872966" y="412909"/>
                  <a:pt x="877729" y="403384"/>
                </a:cubicBezTo>
                <a:lnTo>
                  <a:pt x="905351" y="347186"/>
                </a:lnTo>
                <a:cubicBezTo>
                  <a:pt x="910114" y="338614"/>
                  <a:pt x="916781" y="338614"/>
                  <a:pt x="921544" y="347186"/>
                </a:cubicBezTo>
                <a:lnTo>
                  <a:pt x="950119" y="403384"/>
                </a:lnTo>
                <a:cubicBezTo>
                  <a:pt x="954881" y="411956"/>
                  <a:pt x="966311" y="420529"/>
                  <a:pt x="975836" y="421481"/>
                </a:cubicBezTo>
                <a:lnTo>
                  <a:pt x="1038701" y="430054"/>
                </a:lnTo>
                <a:cubicBezTo>
                  <a:pt x="1046321" y="431006"/>
                  <a:pt x="1048226" y="437674"/>
                  <a:pt x="1041559" y="444341"/>
                </a:cubicBezTo>
                <a:close/>
              </a:path>
            </a:pathLst>
          </a:custGeom>
          <a:solidFill>
            <a:srgbClr val="4B3B7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1DAAC8D-6BAD-4347-9000-3EFCD7F2392C}"/>
              </a:ext>
            </a:extLst>
          </p:cNvPr>
          <p:cNvSpPr/>
          <p:nvPr userDrawn="1"/>
        </p:nvSpPr>
        <p:spPr>
          <a:xfrm>
            <a:off x="323794" y="306122"/>
            <a:ext cx="6172255" cy="5394960"/>
          </a:xfrm>
          <a:prstGeom prst="rect">
            <a:avLst/>
          </a:prstGeom>
          <a:solidFill>
            <a:srgbClr val="5143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252A8-7DE6-4E30-AA3E-A145110BF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509" y="2900072"/>
            <a:ext cx="5928458" cy="95294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4B3B78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E2553-A8FC-409E-897B-76184B469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717" y="3978498"/>
            <a:ext cx="5915373" cy="662128"/>
          </a:xfrm>
        </p:spPr>
        <p:txBody>
          <a:bodyPr/>
          <a:lstStyle>
            <a:lvl1pPr marL="0" indent="0" algn="l">
              <a:buNone/>
              <a:defRPr sz="2400"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AF38-49CF-43F7-8BE8-C663F87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F141B-87B4-47CD-B443-6BB7BB7D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53D9-0264-4FD8-B6A7-36F948B6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grpSp>
        <p:nvGrpSpPr>
          <p:cNvPr id="52" name="Group 4">
            <a:extLst>
              <a:ext uri="{FF2B5EF4-FFF2-40B4-BE49-F238E27FC236}">
                <a16:creationId xmlns:a16="http://schemas.microsoft.com/office/drawing/2014/main" id="{55767610-4A0C-42DA-A627-6809A1D366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53988" y="5756432"/>
            <a:ext cx="1675369" cy="620095"/>
            <a:chOff x="3109" y="2242"/>
            <a:chExt cx="1205" cy="446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67CB239B-E382-4DA1-B612-5E6BF669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242"/>
              <a:ext cx="450" cy="446"/>
            </a:xfrm>
            <a:custGeom>
              <a:avLst/>
              <a:gdLst>
                <a:gd name="T0" fmla="*/ 2315 w 2315"/>
                <a:gd name="T1" fmla="*/ 1343 h 2293"/>
                <a:gd name="T2" fmla="*/ 1365 w 2315"/>
                <a:gd name="T3" fmla="*/ 2293 h 2293"/>
                <a:gd name="T4" fmla="*/ 0 w 2315"/>
                <a:gd name="T5" fmla="*/ 2293 h 2293"/>
                <a:gd name="T6" fmla="*/ 0 w 2315"/>
                <a:gd name="T7" fmla="*/ 971 h 2293"/>
                <a:gd name="T8" fmla="*/ 972 w 2315"/>
                <a:gd name="T9" fmla="*/ 0 h 2293"/>
                <a:gd name="T10" fmla="*/ 972 w 2315"/>
                <a:gd name="T11" fmla="*/ 1343 h 2293"/>
                <a:gd name="T12" fmla="*/ 2315 w 2315"/>
                <a:gd name="T13" fmla="*/ 134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5" h="2293">
                  <a:moveTo>
                    <a:pt x="2315" y="1343"/>
                  </a:moveTo>
                  <a:lnTo>
                    <a:pt x="1365" y="2293"/>
                  </a:lnTo>
                  <a:lnTo>
                    <a:pt x="0" y="2293"/>
                  </a:lnTo>
                  <a:lnTo>
                    <a:pt x="0" y="971"/>
                  </a:lnTo>
                  <a:lnTo>
                    <a:pt x="972" y="0"/>
                  </a:lnTo>
                  <a:lnTo>
                    <a:pt x="972" y="1343"/>
                  </a:lnTo>
                  <a:lnTo>
                    <a:pt x="2315" y="1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6AFF47B-409B-4BD8-BB90-29AA3BB25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242"/>
              <a:ext cx="262" cy="261"/>
            </a:xfrm>
            <a:prstGeom prst="rect">
              <a:avLst/>
            </a:prstGeom>
            <a:solidFill>
              <a:srgbClr val="FC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6FE62FF-9932-4942-92D7-D21AD3435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2391"/>
              <a:ext cx="42" cy="91"/>
            </a:xfrm>
            <a:custGeom>
              <a:avLst/>
              <a:gdLst>
                <a:gd name="T0" fmla="*/ 213 w 213"/>
                <a:gd name="T1" fmla="*/ 89 h 466"/>
                <a:gd name="T2" fmla="*/ 169 w 213"/>
                <a:gd name="T3" fmla="*/ 81 h 466"/>
                <a:gd name="T4" fmla="*/ 134 w 213"/>
                <a:gd name="T5" fmla="*/ 117 h 466"/>
                <a:gd name="T6" fmla="*/ 134 w 213"/>
                <a:gd name="T7" fmla="*/ 131 h 466"/>
                <a:gd name="T8" fmla="*/ 212 w 213"/>
                <a:gd name="T9" fmla="*/ 131 h 466"/>
                <a:gd name="T10" fmla="*/ 212 w 213"/>
                <a:gd name="T11" fmla="*/ 209 h 466"/>
                <a:gd name="T12" fmla="*/ 136 w 213"/>
                <a:gd name="T13" fmla="*/ 209 h 466"/>
                <a:gd name="T14" fmla="*/ 136 w 213"/>
                <a:gd name="T15" fmla="*/ 466 h 466"/>
                <a:gd name="T16" fmla="*/ 39 w 213"/>
                <a:gd name="T17" fmla="*/ 466 h 466"/>
                <a:gd name="T18" fmla="*/ 39 w 213"/>
                <a:gd name="T19" fmla="*/ 209 h 466"/>
                <a:gd name="T20" fmla="*/ 0 w 213"/>
                <a:gd name="T21" fmla="*/ 209 h 466"/>
                <a:gd name="T22" fmla="*/ 0 w 213"/>
                <a:gd name="T23" fmla="*/ 130 h 466"/>
                <a:gd name="T24" fmla="*/ 39 w 213"/>
                <a:gd name="T25" fmla="*/ 130 h 466"/>
                <a:gd name="T26" fmla="*/ 39 w 213"/>
                <a:gd name="T27" fmla="*/ 108 h 466"/>
                <a:gd name="T28" fmla="*/ 67 w 213"/>
                <a:gd name="T29" fmla="*/ 26 h 466"/>
                <a:gd name="T30" fmla="*/ 144 w 213"/>
                <a:gd name="T31" fmla="*/ 0 h 466"/>
                <a:gd name="T32" fmla="*/ 213 w 213"/>
                <a:gd name="T33" fmla="*/ 9 h 466"/>
                <a:gd name="T34" fmla="*/ 213 w 213"/>
                <a:gd name="T35" fmla="*/ 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466">
                  <a:moveTo>
                    <a:pt x="213" y="89"/>
                  </a:moveTo>
                  <a:cubicBezTo>
                    <a:pt x="199" y="84"/>
                    <a:pt x="185" y="81"/>
                    <a:pt x="169" y="81"/>
                  </a:cubicBezTo>
                  <a:cubicBezTo>
                    <a:pt x="147" y="81"/>
                    <a:pt x="134" y="92"/>
                    <a:pt x="134" y="117"/>
                  </a:cubicBezTo>
                  <a:lnTo>
                    <a:pt x="134" y="131"/>
                  </a:lnTo>
                  <a:lnTo>
                    <a:pt x="212" y="131"/>
                  </a:lnTo>
                  <a:lnTo>
                    <a:pt x="212" y="209"/>
                  </a:lnTo>
                  <a:lnTo>
                    <a:pt x="136" y="209"/>
                  </a:lnTo>
                  <a:lnTo>
                    <a:pt x="136" y="466"/>
                  </a:lnTo>
                  <a:lnTo>
                    <a:pt x="39" y="466"/>
                  </a:lnTo>
                  <a:lnTo>
                    <a:pt x="39" y="209"/>
                  </a:lnTo>
                  <a:lnTo>
                    <a:pt x="0" y="209"/>
                  </a:lnTo>
                  <a:lnTo>
                    <a:pt x="0" y="130"/>
                  </a:lnTo>
                  <a:lnTo>
                    <a:pt x="39" y="130"/>
                  </a:lnTo>
                  <a:lnTo>
                    <a:pt x="39" y="108"/>
                  </a:lnTo>
                  <a:cubicBezTo>
                    <a:pt x="39" y="71"/>
                    <a:pt x="49" y="44"/>
                    <a:pt x="67" y="26"/>
                  </a:cubicBezTo>
                  <a:cubicBezTo>
                    <a:pt x="84" y="9"/>
                    <a:pt x="110" y="0"/>
                    <a:pt x="144" y="0"/>
                  </a:cubicBezTo>
                  <a:cubicBezTo>
                    <a:pt x="175" y="0"/>
                    <a:pt x="195" y="4"/>
                    <a:pt x="213" y="9"/>
                  </a:cubicBezTo>
                  <a:lnTo>
                    <a:pt x="213" y="89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E68C60BC-AED6-4A09-B7A3-AE17378A1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394"/>
              <a:ext cx="68" cy="89"/>
            </a:xfrm>
            <a:custGeom>
              <a:avLst/>
              <a:gdLst>
                <a:gd name="T0" fmla="*/ 188 w 350"/>
                <a:gd name="T1" fmla="*/ 455 h 455"/>
                <a:gd name="T2" fmla="*/ 0 w 350"/>
                <a:gd name="T3" fmla="*/ 384 h 455"/>
                <a:gd name="T4" fmla="*/ 58 w 350"/>
                <a:gd name="T5" fmla="*/ 315 h 455"/>
                <a:gd name="T6" fmla="*/ 190 w 350"/>
                <a:gd name="T7" fmla="*/ 369 h 455"/>
                <a:gd name="T8" fmla="*/ 254 w 350"/>
                <a:gd name="T9" fmla="*/ 326 h 455"/>
                <a:gd name="T10" fmla="*/ 164 w 350"/>
                <a:gd name="T11" fmla="*/ 270 h 455"/>
                <a:gd name="T12" fmla="*/ 18 w 350"/>
                <a:gd name="T13" fmla="*/ 133 h 455"/>
                <a:gd name="T14" fmla="*/ 173 w 350"/>
                <a:gd name="T15" fmla="*/ 0 h 455"/>
                <a:gd name="T16" fmla="*/ 337 w 350"/>
                <a:gd name="T17" fmla="*/ 56 h 455"/>
                <a:gd name="T18" fmla="*/ 287 w 350"/>
                <a:gd name="T19" fmla="*/ 129 h 455"/>
                <a:gd name="T20" fmla="*/ 171 w 350"/>
                <a:gd name="T21" fmla="*/ 86 h 455"/>
                <a:gd name="T22" fmla="*/ 115 w 350"/>
                <a:gd name="T23" fmla="*/ 126 h 455"/>
                <a:gd name="T24" fmla="*/ 210 w 350"/>
                <a:gd name="T25" fmla="*/ 184 h 455"/>
                <a:gd name="T26" fmla="*/ 350 w 350"/>
                <a:gd name="T27" fmla="*/ 318 h 455"/>
                <a:gd name="T28" fmla="*/ 188 w 350"/>
                <a:gd name="T2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0" h="455">
                  <a:moveTo>
                    <a:pt x="188" y="455"/>
                  </a:moveTo>
                  <a:cubicBezTo>
                    <a:pt x="121" y="455"/>
                    <a:pt x="53" y="431"/>
                    <a:pt x="0" y="384"/>
                  </a:cubicBezTo>
                  <a:lnTo>
                    <a:pt x="58" y="315"/>
                  </a:lnTo>
                  <a:cubicBezTo>
                    <a:pt x="98" y="348"/>
                    <a:pt x="139" y="369"/>
                    <a:pt x="190" y="369"/>
                  </a:cubicBezTo>
                  <a:cubicBezTo>
                    <a:pt x="230" y="369"/>
                    <a:pt x="254" y="353"/>
                    <a:pt x="254" y="326"/>
                  </a:cubicBezTo>
                  <a:cubicBezTo>
                    <a:pt x="254" y="301"/>
                    <a:pt x="238" y="289"/>
                    <a:pt x="164" y="270"/>
                  </a:cubicBezTo>
                  <a:cubicBezTo>
                    <a:pt x="75" y="247"/>
                    <a:pt x="18" y="222"/>
                    <a:pt x="18" y="133"/>
                  </a:cubicBezTo>
                  <a:cubicBezTo>
                    <a:pt x="18" y="53"/>
                    <a:pt x="82" y="0"/>
                    <a:pt x="173" y="0"/>
                  </a:cubicBezTo>
                  <a:cubicBezTo>
                    <a:pt x="237" y="0"/>
                    <a:pt x="292" y="20"/>
                    <a:pt x="337" y="56"/>
                  </a:cubicBezTo>
                  <a:lnTo>
                    <a:pt x="287" y="129"/>
                  </a:lnTo>
                  <a:cubicBezTo>
                    <a:pt x="247" y="102"/>
                    <a:pt x="209" y="86"/>
                    <a:pt x="171" y="86"/>
                  </a:cubicBezTo>
                  <a:cubicBezTo>
                    <a:pt x="134" y="86"/>
                    <a:pt x="115" y="103"/>
                    <a:pt x="115" y="126"/>
                  </a:cubicBezTo>
                  <a:cubicBezTo>
                    <a:pt x="115" y="155"/>
                    <a:pt x="134" y="164"/>
                    <a:pt x="210" y="184"/>
                  </a:cubicBezTo>
                  <a:cubicBezTo>
                    <a:pt x="300" y="207"/>
                    <a:pt x="350" y="239"/>
                    <a:pt x="350" y="318"/>
                  </a:cubicBezTo>
                  <a:cubicBezTo>
                    <a:pt x="350" y="406"/>
                    <a:pt x="283" y="455"/>
                    <a:pt x="188" y="455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0DF3F37-1D91-4E50-A8D9-892671D34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" y="2394"/>
              <a:ext cx="92" cy="89"/>
            </a:xfrm>
            <a:custGeom>
              <a:avLst/>
              <a:gdLst>
                <a:gd name="T0" fmla="*/ 236 w 471"/>
                <a:gd name="T1" fmla="*/ 0 h 457"/>
                <a:gd name="T2" fmla="*/ 0 w 471"/>
                <a:gd name="T3" fmla="*/ 228 h 457"/>
                <a:gd name="T4" fmla="*/ 235 w 471"/>
                <a:gd name="T5" fmla="*/ 457 h 457"/>
                <a:gd name="T6" fmla="*/ 471 w 471"/>
                <a:gd name="T7" fmla="*/ 228 h 457"/>
                <a:gd name="T8" fmla="*/ 236 w 471"/>
                <a:gd name="T9" fmla="*/ 0 h 457"/>
                <a:gd name="T10" fmla="*/ 236 w 471"/>
                <a:gd name="T11" fmla="*/ 367 h 457"/>
                <a:gd name="T12" fmla="*/ 102 w 471"/>
                <a:gd name="T13" fmla="*/ 228 h 457"/>
                <a:gd name="T14" fmla="*/ 235 w 471"/>
                <a:gd name="T15" fmla="*/ 89 h 457"/>
                <a:gd name="T16" fmla="*/ 369 w 471"/>
                <a:gd name="T17" fmla="*/ 228 h 457"/>
                <a:gd name="T18" fmla="*/ 236 w 471"/>
                <a:gd name="T19" fmla="*/ 36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57">
                  <a:moveTo>
                    <a:pt x="236" y="0"/>
                  </a:moveTo>
                  <a:cubicBezTo>
                    <a:pt x="100" y="0"/>
                    <a:pt x="0" y="103"/>
                    <a:pt x="0" y="228"/>
                  </a:cubicBezTo>
                  <a:cubicBezTo>
                    <a:pt x="0" y="355"/>
                    <a:pt x="98" y="457"/>
                    <a:pt x="235" y="457"/>
                  </a:cubicBezTo>
                  <a:cubicBezTo>
                    <a:pt x="371" y="457"/>
                    <a:pt x="471" y="354"/>
                    <a:pt x="471" y="228"/>
                  </a:cubicBezTo>
                  <a:cubicBezTo>
                    <a:pt x="471" y="101"/>
                    <a:pt x="373" y="0"/>
                    <a:pt x="236" y="0"/>
                  </a:cubicBezTo>
                  <a:close/>
                  <a:moveTo>
                    <a:pt x="236" y="367"/>
                  </a:moveTo>
                  <a:cubicBezTo>
                    <a:pt x="158" y="367"/>
                    <a:pt x="102" y="304"/>
                    <a:pt x="102" y="228"/>
                  </a:cubicBezTo>
                  <a:cubicBezTo>
                    <a:pt x="102" y="151"/>
                    <a:pt x="156" y="89"/>
                    <a:pt x="235" y="89"/>
                  </a:cubicBezTo>
                  <a:cubicBezTo>
                    <a:pt x="313" y="89"/>
                    <a:pt x="369" y="153"/>
                    <a:pt x="369" y="228"/>
                  </a:cubicBezTo>
                  <a:cubicBezTo>
                    <a:pt x="369" y="305"/>
                    <a:pt x="314" y="367"/>
                    <a:pt x="236" y="36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83638438-037D-46B0-AE1C-D324C7E46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2395"/>
              <a:ext cx="74" cy="88"/>
            </a:xfrm>
            <a:custGeom>
              <a:avLst/>
              <a:gdLst>
                <a:gd name="T0" fmla="*/ 381 w 381"/>
                <a:gd name="T1" fmla="*/ 252 h 452"/>
                <a:gd name="T2" fmla="*/ 189 w 381"/>
                <a:gd name="T3" fmla="*/ 452 h 452"/>
                <a:gd name="T4" fmla="*/ 0 w 381"/>
                <a:gd name="T5" fmla="*/ 256 h 452"/>
                <a:gd name="T6" fmla="*/ 0 w 381"/>
                <a:gd name="T7" fmla="*/ 0 h 452"/>
                <a:gd name="T8" fmla="*/ 78 w 381"/>
                <a:gd name="T9" fmla="*/ 0 h 452"/>
                <a:gd name="T10" fmla="*/ 78 w 381"/>
                <a:gd name="T11" fmla="*/ 253 h 452"/>
                <a:gd name="T12" fmla="*/ 191 w 381"/>
                <a:gd name="T13" fmla="*/ 380 h 452"/>
                <a:gd name="T14" fmla="*/ 303 w 381"/>
                <a:gd name="T15" fmla="*/ 256 h 452"/>
                <a:gd name="T16" fmla="*/ 303 w 381"/>
                <a:gd name="T17" fmla="*/ 0 h 452"/>
                <a:gd name="T18" fmla="*/ 381 w 381"/>
                <a:gd name="T19" fmla="*/ 0 h 452"/>
                <a:gd name="T20" fmla="*/ 381 w 381"/>
                <a:gd name="T21" fmla="*/ 2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452">
                  <a:moveTo>
                    <a:pt x="381" y="252"/>
                  </a:moveTo>
                  <a:cubicBezTo>
                    <a:pt x="381" y="385"/>
                    <a:pt x="306" y="452"/>
                    <a:pt x="189" y="452"/>
                  </a:cubicBezTo>
                  <a:cubicBezTo>
                    <a:pt x="74" y="452"/>
                    <a:pt x="0" y="385"/>
                    <a:pt x="0" y="256"/>
                  </a:cubicBezTo>
                  <a:lnTo>
                    <a:pt x="0" y="0"/>
                  </a:lnTo>
                  <a:lnTo>
                    <a:pt x="78" y="0"/>
                  </a:lnTo>
                  <a:lnTo>
                    <a:pt x="78" y="253"/>
                  </a:lnTo>
                  <a:cubicBezTo>
                    <a:pt x="78" y="335"/>
                    <a:pt x="121" y="380"/>
                    <a:pt x="191" y="380"/>
                  </a:cubicBezTo>
                  <a:cubicBezTo>
                    <a:pt x="260" y="380"/>
                    <a:pt x="303" y="338"/>
                    <a:pt x="303" y="256"/>
                  </a:cubicBezTo>
                  <a:lnTo>
                    <a:pt x="303" y="0"/>
                  </a:lnTo>
                  <a:lnTo>
                    <a:pt x="381" y="0"/>
                  </a:lnTo>
                  <a:lnTo>
                    <a:pt x="381" y="252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86343D54-FE3C-4DD4-A15F-991E62623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2" y="2415"/>
              <a:ext cx="59" cy="67"/>
            </a:xfrm>
            <a:custGeom>
              <a:avLst/>
              <a:gdLst>
                <a:gd name="T0" fmla="*/ 77 w 302"/>
                <a:gd name="T1" fmla="*/ 343 h 343"/>
                <a:gd name="T2" fmla="*/ 0 w 302"/>
                <a:gd name="T3" fmla="*/ 343 h 343"/>
                <a:gd name="T4" fmla="*/ 0 w 302"/>
                <a:gd name="T5" fmla="*/ 7 h 343"/>
                <a:gd name="T6" fmla="*/ 77 w 302"/>
                <a:gd name="T7" fmla="*/ 7 h 343"/>
                <a:gd name="T8" fmla="*/ 77 w 302"/>
                <a:gd name="T9" fmla="*/ 59 h 343"/>
                <a:gd name="T10" fmla="*/ 182 w 302"/>
                <a:gd name="T11" fmla="*/ 0 h 343"/>
                <a:gd name="T12" fmla="*/ 302 w 302"/>
                <a:gd name="T13" fmla="*/ 129 h 343"/>
                <a:gd name="T14" fmla="*/ 302 w 302"/>
                <a:gd name="T15" fmla="*/ 343 h 343"/>
                <a:gd name="T16" fmla="*/ 225 w 302"/>
                <a:gd name="T17" fmla="*/ 343 h 343"/>
                <a:gd name="T18" fmla="*/ 225 w 302"/>
                <a:gd name="T19" fmla="*/ 152 h 343"/>
                <a:gd name="T20" fmla="*/ 153 w 302"/>
                <a:gd name="T21" fmla="*/ 70 h 343"/>
                <a:gd name="T22" fmla="*/ 77 w 302"/>
                <a:gd name="T23" fmla="*/ 153 h 343"/>
                <a:gd name="T24" fmla="*/ 77 w 302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9" y="27"/>
                    <a:pt x="130" y="0"/>
                    <a:pt x="182" y="0"/>
                  </a:cubicBezTo>
                  <a:cubicBezTo>
                    <a:pt x="258" y="0"/>
                    <a:pt x="302" y="51"/>
                    <a:pt x="302" y="129"/>
                  </a:cubicBezTo>
                  <a:lnTo>
                    <a:pt x="302" y="343"/>
                  </a:lnTo>
                  <a:lnTo>
                    <a:pt x="225" y="343"/>
                  </a:lnTo>
                  <a:lnTo>
                    <a:pt x="225" y="152"/>
                  </a:lnTo>
                  <a:cubicBezTo>
                    <a:pt x="225" y="100"/>
                    <a:pt x="199" y="70"/>
                    <a:pt x="153" y="70"/>
                  </a:cubicBezTo>
                  <a:cubicBezTo>
                    <a:pt x="109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D567CB4-DBFE-44E6-BF83-DDDDD80D0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392"/>
              <a:ext cx="16" cy="90"/>
            </a:xfrm>
            <a:custGeom>
              <a:avLst/>
              <a:gdLst>
                <a:gd name="T0" fmla="*/ 3 w 83"/>
                <a:gd name="T1" fmla="*/ 125 h 461"/>
                <a:gd name="T2" fmla="*/ 80 w 83"/>
                <a:gd name="T3" fmla="*/ 125 h 461"/>
                <a:gd name="T4" fmla="*/ 80 w 83"/>
                <a:gd name="T5" fmla="*/ 461 h 461"/>
                <a:gd name="T6" fmla="*/ 3 w 83"/>
                <a:gd name="T7" fmla="*/ 461 h 461"/>
                <a:gd name="T8" fmla="*/ 3 w 83"/>
                <a:gd name="T9" fmla="*/ 125 h 461"/>
                <a:gd name="T10" fmla="*/ 0 w 83"/>
                <a:gd name="T11" fmla="*/ 0 h 461"/>
                <a:gd name="T12" fmla="*/ 83 w 83"/>
                <a:gd name="T13" fmla="*/ 0 h 461"/>
                <a:gd name="T14" fmla="*/ 83 w 83"/>
                <a:gd name="T15" fmla="*/ 73 h 461"/>
                <a:gd name="T16" fmla="*/ 0 w 83"/>
                <a:gd name="T17" fmla="*/ 73 h 461"/>
                <a:gd name="T18" fmla="*/ 0 w 83"/>
                <a:gd name="T1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461">
                  <a:moveTo>
                    <a:pt x="3" y="125"/>
                  </a:moveTo>
                  <a:lnTo>
                    <a:pt x="80" y="125"/>
                  </a:lnTo>
                  <a:lnTo>
                    <a:pt x="80" y="461"/>
                  </a:lnTo>
                  <a:lnTo>
                    <a:pt x="3" y="461"/>
                  </a:lnTo>
                  <a:lnTo>
                    <a:pt x="3" y="125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83" y="73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0EEDDD1-C2FD-4A08-BBCF-FCFA79E5B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393"/>
              <a:ext cx="80" cy="90"/>
            </a:xfrm>
            <a:custGeom>
              <a:avLst/>
              <a:gdLst>
                <a:gd name="T0" fmla="*/ 227 w 407"/>
                <a:gd name="T1" fmla="*/ 460 h 460"/>
                <a:gd name="T2" fmla="*/ 0 w 407"/>
                <a:gd name="T3" fmla="*/ 231 h 460"/>
                <a:gd name="T4" fmla="*/ 230 w 407"/>
                <a:gd name="T5" fmla="*/ 0 h 460"/>
                <a:gd name="T6" fmla="*/ 404 w 407"/>
                <a:gd name="T7" fmla="*/ 69 h 460"/>
                <a:gd name="T8" fmla="*/ 354 w 407"/>
                <a:gd name="T9" fmla="*/ 127 h 460"/>
                <a:gd name="T10" fmla="*/ 229 w 407"/>
                <a:gd name="T11" fmla="*/ 72 h 460"/>
                <a:gd name="T12" fmla="*/ 82 w 407"/>
                <a:gd name="T13" fmla="*/ 229 h 460"/>
                <a:gd name="T14" fmla="*/ 229 w 407"/>
                <a:gd name="T15" fmla="*/ 388 h 460"/>
                <a:gd name="T16" fmla="*/ 357 w 407"/>
                <a:gd name="T17" fmla="*/ 331 h 460"/>
                <a:gd name="T18" fmla="*/ 407 w 407"/>
                <a:gd name="T19" fmla="*/ 381 h 460"/>
                <a:gd name="T20" fmla="*/ 227 w 407"/>
                <a:gd name="T21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7" h="460">
                  <a:moveTo>
                    <a:pt x="227" y="460"/>
                  </a:moveTo>
                  <a:cubicBezTo>
                    <a:pt x="97" y="460"/>
                    <a:pt x="0" y="359"/>
                    <a:pt x="0" y="231"/>
                  </a:cubicBezTo>
                  <a:cubicBezTo>
                    <a:pt x="0" y="104"/>
                    <a:pt x="95" y="0"/>
                    <a:pt x="230" y="0"/>
                  </a:cubicBezTo>
                  <a:cubicBezTo>
                    <a:pt x="312" y="0"/>
                    <a:pt x="361" y="29"/>
                    <a:pt x="404" y="69"/>
                  </a:cubicBezTo>
                  <a:lnTo>
                    <a:pt x="354" y="127"/>
                  </a:lnTo>
                  <a:cubicBezTo>
                    <a:pt x="318" y="94"/>
                    <a:pt x="280" y="72"/>
                    <a:pt x="229" y="72"/>
                  </a:cubicBezTo>
                  <a:cubicBezTo>
                    <a:pt x="144" y="72"/>
                    <a:pt x="82" y="142"/>
                    <a:pt x="82" y="229"/>
                  </a:cubicBezTo>
                  <a:cubicBezTo>
                    <a:pt x="82" y="317"/>
                    <a:pt x="144" y="388"/>
                    <a:pt x="229" y="388"/>
                  </a:cubicBezTo>
                  <a:cubicBezTo>
                    <a:pt x="284" y="388"/>
                    <a:pt x="319" y="366"/>
                    <a:pt x="357" y="331"/>
                  </a:cubicBezTo>
                  <a:lnTo>
                    <a:pt x="407" y="381"/>
                  </a:lnTo>
                  <a:cubicBezTo>
                    <a:pt x="361" y="430"/>
                    <a:pt x="310" y="460"/>
                    <a:pt x="227" y="46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9CB86466-A5C0-48BC-8C25-B5AF03622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" y="2415"/>
              <a:ext cx="69" cy="68"/>
            </a:xfrm>
            <a:custGeom>
              <a:avLst/>
              <a:gdLst>
                <a:gd name="T0" fmla="*/ 178 w 358"/>
                <a:gd name="T1" fmla="*/ 67 h 350"/>
                <a:gd name="T2" fmla="*/ 77 w 358"/>
                <a:gd name="T3" fmla="*/ 175 h 350"/>
                <a:gd name="T4" fmla="*/ 179 w 358"/>
                <a:gd name="T5" fmla="*/ 283 h 350"/>
                <a:gd name="T6" fmla="*/ 281 w 358"/>
                <a:gd name="T7" fmla="*/ 176 h 350"/>
                <a:gd name="T8" fmla="*/ 178 w 358"/>
                <a:gd name="T9" fmla="*/ 67 h 350"/>
                <a:gd name="T10" fmla="*/ 178 w 358"/>
                <a:gd name="T11" fmla="*/ 350 h 350"/>
                <a:gd name="T12" fmla="*/ 0 w 358"/>
                <a:gd name="T13" fmla="*/ 176 h 350"/>
                <a:gd name="T14" fmla="*/ 179 w 358"/>
                <a:gd name="T15" fmla="*/ 0 h 350"/>
                <a:gd name="T16" fmla="*/ 358 w 358"/>
                <a:gd name="T17" fmla="*/ 175 h 350"/>
                <a:gd name="T18" fmla="*/ 178 w 358"/>
                <a:gd name="T1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350">
                  <a:moveTo>
                    <a:pt x="178" y="67"/>
                  </a:moveTo>
                  <a:cubicBezTo>
                    <a:pt x="116" y="67"/>
                    <a:pt x="77" y="116"/>
                    <a:pt x="77" y="175"/>
                  </a:cubicBezTo>
                  <a:cubicBezTo>
                    <a:pt x="77" y="235"/>
                    <a:pt x="119" y="283"/>
                    <a:pt x="179" y="283"/>
                  </a:cubicBezTo>
                  <a:cubicBezTo>
                    <a:pt x="241" y="283"/>
                    <a:pt x="281" y="235"/>
                    <a:pt x="281" y="176"/>
                  </a:cubicBezTo>
                  <a:cubicBezTo>
                    <a:pt x="281" y="116"/>
                    <a:pt x="238" y="67"/>
                    <a:pt x="178" y="67"/>
                  </a:cubicBezTo>
                  <a:close/>
                  <a:moveTo>
                    <a:pt x="178" y="350"/>
                  </a:moveTo>
                  <a:cubicBezTo>
                    <a:pt x="75" y="350"/>
                    <a:pt x="0" y="272"/>
                    <a:pt x="0" y="176"/>
                  </a:cubicBezTo>
                  <a:cubicBezTo>
                    <a:pt x="0" y="79"/>
                    <a:pt x="76" y="0"/>
                    <a:pt x="179" y="0"/>
                  </a:cubicBezTo>
                  <a:cubicBezTo>
                    <a:pt x="282" y="0"/>
                    <a:pt x="358" y="78"/>
                    <a:pt x="358" y="175"/>
                  </a:cubicBezTo>
                  <a:cubicBezTo>
                    <a:pt x="358" y="271"/>
                    <a:pt x="281" y="350"/>
                    <a:pt x="178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51E4BDBA-A32A-4A71-94AA-729D27A0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415"/>
              <a:ext cx="59" cy="67"/>
            </a:xfrm>
            <a:custGeom>
              <a:avLst/>
              <a:gdLst>
                <a:gd name="T0" fmla="*/ 77 w 302"/>
                <a:gd name="T1" fmla="*/ 343 h 343"/>
                <a:gd name="T2" fmla="*/ 0 w 302"/>
                <a:gd name="T3" fmla="*/ 343 h 343"/>
                <a:gd name="T4" fmla="*/ 0 w 302"/>
                <a:gd name="T5" fmla="*/ 7 h 343"/>
                <a:gd name="T6" fmla="*/ 77 w 302"/>
                <a:gd name="T7" fmla="*/ 7 h 343"/>
                <a:gd name="T8" fmla="*/ 77 w 302"/>
                <a:gd name="T9" fmla="*/ 59 h 343"/>
                <a:gd name="T10" fmla="*/ 182 w 302"/>
                <a:gd name="T11" fmla="*/ 0 h 343"/>
                <a:gd name="T12" fmla="*/ 302 w 302"/>
                <a:gd name="T13" fmla="*/ 129 h 343"/>
                <a:gd name="T14" fmla="*/ 302 w 302"/>
                <a:gd name="T15" fmla="*/ 343 h 343"/>
                <a:gd name="T16" fmla="*/ 225 w 302"/>
                <a:gd name="T17" fmla="*/ 343 h 343"/>
                <a:gd name="T18" fmla="*/ 225 w 302"/>
                <a:gd name="T19" fmla="*/ 152 h 343"/>
                <a:gd name="T20" fmla="*/ 153 w 302"/>
                <a:gd name="T21" fmla="*/ 70 h 343"/>
                <a:gd name="T22" fmla="*/ 77 w 302"/>
                <a:gd name="T23" fmla="*/ 153 h 343"/>
                <a:gd name="T24" fmla="*/ 77 w 302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9" y="27"/>
                    <a:pt x="130" y="0"/>
                    <a:pt x="182" y="0"/>
                  </a:cubicBezTo>
                  <a:cubicBezTo>
                    <a:pt x="258" y="0"/>
                    <a:pt x="302" y="51"/>
                    <a:pt x="302" y="129"/>
                  </a:cubicBezTo>
                  <a:lnTo>
                    <a:pt x="302" y="343"/>
                  </a:lnTo>
                  <a:lnTo>
                    <a:pt x="225" y="343"/>
                  </a:lnTo>
                  <a:lnTo>
                    <a:pt x="225" y="152"/>
                  </a:lnTo>
                  <a:cubicBezTo>
                    <a:pt x="225" y="100"/>
                    <a:pt x="199" y="70"/>
                    <a:pt x="153" y="70"/>
                  </a:cubicBezTo>
                  <a:cubicBezTo>
                    <a:pt x="108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ADE73C59-E0F5-419F-8AE4-3ED0C7434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415"/>
              <a:ext cx="59" cy="67"/>
            </a:xfrm>
            <a:custGeom>
              <a:avLst/>
              <a:gdLst>
                <a:gd name="T0" fmla="*/ 77 w 301"/>
                <a:gd name="T1" fmla="*/ 343 h 343"/>
                <a:gd name="T2" fmla="*/ 0 w 301"/>
                <a:gd name="T3" fmla="*/ 343 h 343"/>
                <a:gd name="T4" fmla="*/ 0 w 301"/>
                <a:gd name="T5" fmla="*/ 7 h 343"/>
                <a:gd name="T6" fmla="*/ 77 w 301"/>
                <a:gd name="T7" fmla="*/ 7 h 343"/>
                <a:gd name="T8" fmla="*/ 77 w 301"/>
                <a:gd name="T9" fmla="*/ 59 h 343"/>
                <a:gd name="T10" fmla="*/ 182 w 301"/>
                <a:gd name="T11" fmla="*/ 0 h 343"/>
                <a:gd name="T12" fmla="*/ 301 w 301"/>
                <a:gd name="T13" fmla="*/ 129 h 343"/>
                <a:gd name="T14" fmla="*/ 301 w 301"/>
                <a:gd name="T15" fmla="*/ 343 h 343"/>
                <a:gd name="T16" fmla="*/ 224 w 301"/>
                <a:gd name="T17" fmla="*/ 343 h 343"/>
                <a:gd name="T18" fmla="*/ 224 w 301"/>
                <a:gd name="T19" fmla="*/ 152 h 343"/>
                <a:gd name="T20" fmla="*/ 152 w 301"/>
                <a:gd name="T21" fmla="*/ 70 h 343"/>
                <a:gd name="T22" fmla="*/ 77 w 301"/>
                <a:gd name="T23" fmla="*/ 153 h 343"/>
                <a:gd name="T24" fmla="*/ 77 w 301"/>
                <a:gd name="T25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343">
                  <a:moveTo>
                    <a:pt x="77" y="343"/>
                  </a:move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9"/>
                  </a:lnTo>
                  <a:cubicBezTo>
                    <a:pt x="98" y="27"/>
                    <a:pt x="129" y="0"/>
                    <a:pt x="182" y="0"/>
                  </a:cubicBezTo>
                  <a:cubicBezTo>
                    <a:pt x="257" y="0"/>
                    <a:pt x="301" y="51"/>
                    <a:pt x="301" y="129"/>
                  </a:cubicBezTo>
                  <a:lnTo>
                    <a:pt x="301" y="343"/>
                  </a:lnTo>
                  <a:lnTo>
                    <a:pt x="224" y="343"/>
                  </a:lnTo>
                  <a:lnTo>
                    <a:pt x="224" y="152"/>
                  </a:lnTo>
                  <a:cubicBezTo>
                    <a:pt x="224" y="100"/>
                    <a:pt x="198" y="70"/>
                    <a:pt x="152" y="70"/>
                  </a:cubicBezTo>
                  <a:cubicBezTo>
                    <a:pt x="108" y="70"/>
                    <a:pt x="77" y="101"/>
                    <a:pt x="77" y="153"/>
                  </a:cubicBezTo>
                  <a:lnTo>
                    <a:pt x="77" y="34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59177C-86C7-478D-9834-7C52537ED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5" y="2415"/>
              <a:ext cx="63" cy="68"/>
            </a:xfrm>
            <a:custGeom>
              <a:avLst/>
              <a:gdLst>
                <a:gd name="T0" fmla="*/ 248 w 325"/>
                <a:gd name="T1" fmla="*/ 151 h 350"/>
                <a:gd name="T2" fmla="*/ 163 w 325"/>
                <a:gd name="T3" fmla="*/ 63 h 350"/>
                <a:gd name="T4" fmla="*/ 76 w 325"/>
                <a:gd name="T5" fmla="*/ 151 h 350"/>
                <a:gd name="T6" fmla="*/ 248 w 325"/>
                <a:gd name="T7" fmla="*/ 151 h 350"/>
                <a:gd name="T8" fmla="*/ 173 w 325"/>
                <a:gd name="T9" fmla="*/ 287 h 350"/>
                <a:gd name="T10" fmla="*/ 264 w 325"/>
                <a:gd name="T11" fmla="*/ 247 h 350"/>
                <a:gd name="T12" fmla="*/ 309 w 325"/>
                <a:gd name="T13" fmla="*/ 287 h 350"/>
                <a:gd name="T14" fmla="*/ 172 w 325"/>
                <a:gd name="T15" fmla="*/ 350 h 350"/>
                <a:gd name="T16" fmla="*/ 0 w 325"/>
                <a:gd name="T17" fmla="*/ 175 h 350"/>
                <a:gd name="T18" fmla="*/ 164 w 325"/>
                <a:gd name="T19" fmla="*/ 0 h 350"/>
                <a:gd name="T20" fmla="*/ 325 w 325"/>
                <a:gd name="T21" fmla="*/ 181 h 350"/>
                <a:gd name="T22" fmla="*/ 323 w 325"/>
                <a:gd name="T23" fmla="*/ 202 h 350"/>
                <a:gd name="T24" fmla="*/ 77 w 325"/>
                <a:gd name="T25" fmla="*/ 202 h 350"/>
                <a:gd name="T26" fmla="*/ 173 w 325"/>
                <a:gd name="T27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350">
                  <a:moveTo>
                    <a:pt x="248" y="151"/>
                  </a:moveTo>
                  <a:cubicBezTo>
                    <a:pt x="243" y="102"/>
                    <a:pt x="214" y="63"/>
                    <a:pt x="163" y="63"/>
                  </a:cubicBezTo>
                  <a:cubicBezTo>
                    <a:pt x="116" y="63"/>
                    <a:pt x="83" y="99"/>
                    <a:pt x="76" y="151"/>
                  </a:cubicBezTo>
                  <a:lnTo>
                    <a:pt x="248" y="151"/>
                  </a:lnTo>
                  <a:close/>
                  <a:moveTo>
                    <a:pt x="173" y="287"/>
                  </a:moveTo>
                  <a:cubicBezTo>
                    <a:pt x="211" y="287"/>
                    <a:pt x="238" y="273"/>
                    <a:pt x="264" y="247"/>
                  </a:cubicBezTo>
                  <a:lnTo>
                    <a:pt x="309" y="287"/>
                  </a:lnTo>
                  <a:cubicBezTo>
                    <a:pt x="278" y="325"/>
                    <a:pt x="234" y="350"/>
                    <a:pt x="172" y="350"/>
                  </a:cubicBezTo>
                  <a:cubicBezTo>
                    <a:pt x="75" y="350"/>
                    <a:pt x="0" y="280"/>
                    <a:pt x="0" y="175"/>
                  </a:cubicBezTo>
                  <a:cubicBezTo>
                    <a:pt x="0" y="79"/>
                    <a:pt x="68" y="0"/>
                    <a:pt x="164" y="0"/>
                  </a:cubicBezTo>
                  <a:cubicBezTo>
                    <a:pt x="271" y="0"/>
                    <a:pt x="325" y="84"/>
                    <a:pt x="325" y="181"/>
                  </a:cubicBezTo>
                  <a:cubicBezTo>
                    <a:pt x="325" y="188"/>
                    <a:pt x="324" y="194"/>
                    <a:pt x="323" y="202"/>
                  </a:cubicBezTo>
                  <a:lnTo>
                    <a:pt x="77" y="202"/>
                  </a:lnTo>
                  <a:cubicBezTo>
                    <a:pt x="86" y="257"/>
                    <a:pt x="124" y="287"/>
                    <a:pt x="173" y="28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EB3059AB-2005-4D9C-9BA6-5B9AA2C7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415"/>
              <a:ext cx="61" cy="68"/>
            </a:xfrm>
            <a:custGeom>
              <a:avLst/>
              <a:gdLst>
                <a:gd name="T0" fmla="*/ 174 w 311"/>
                <a:gd name="T1" fmla="*/ 350 h 350"/>
                <a:gd name="T2" fmla="*/ 0 w 311"/>
                <a:gd name="T3" fmla="*/ 176 h 350"/>
                <a:gd name="T4" fmla="*/ 174 w 311"/>
                <a:gd name="T5" fmla="*/ 0 h 350"/>
                <a:gd name="T6" fmla="*/ 309 w 311"/>
                <a:gd name="T7" fmla="*/ 58 h 350"/>
                <a:gd name="T8" fmla="*/ 261 w 311"/>
                <a:gd name="T9" fmla="*/ 109 h 350"/>
                <a:gd name="T10" fmla="*/ 174 w 311"/>
                <a:gd name="T11" fmla="*/ 67 h 350"/>
                <a:gd name="T12" fmla="*/ 77 w 311"/>
                <a:gd name="T13" fmla="*/ 175 h 350"/>
                <a:gd name="T14" fmla="*/ 178 w 311"/>
                <a:gd name="T15" fmla="*/ 283 h 350"/>
                <a:gd name="T16" fmla="*/ 265 w 311"/>
                <a:gd name="T17" fmla="*/ 241 h 350"/>
                <a:gd name="T18" fmla="*/ 311 w 311"/>
                <a:gd name="T19" fmla="*/ 287 h 350"/>
                <a:gd name="T20" fmla="*/ 174 w 311"/>
                <a:gd name="T21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350">
                  <a:moveTo>
                    <a:pt x="174" y="350"/>
                  </a:moveTo>
                  <a:cubicBezTo>
                    <a:pt x="74" y="350"/>
                    <a:pt x="0" y="272"/>
                    <a:pt x="0" y="176"/>
                  </a:cubicBezTo>
                  <a:cubicBezTo>
                    <a:pt x="0" y="80"/>
                    <a:pt x="74" y="0"/>
                    <a:pt x="174" y="0"/>
                  </a:cubicBezTo>
                  <a:cubicBezTo>
                    <a:pt x="238" y="0"/>
                    <a:pt x="277" y="23"/>
                    <a:pt x="309" y="58"/>
                  </a:cubicBezTo>
                  <a:lnTo>
                    <a:pt x="261" y="109"/>
                  </a:lnTo>
                  <a:cubicBezTo>
                    <a:pt x="237" y="84"/>
                    <a:pt x="213" y="67"/>
                    <a:pt x="174" y="67"/>
                  </a:cubicBezTo>
                  <a:cubicBezTo>
                    <a:pt x="118" y="67"/>
                    <a:pt x="77" y="116"/>
                    <a:pt x="77" y="175"/>
                  </a:cubicBezTo>
                  <a:cubicBezTo>
                    <a:pt x="77" y="235"/>
                    <a:pt x="118" y="283"/>
                    <a:pt x="178" y="283"/>
                  </a:cubicBezTo>
                  <a:cubicBezTo>
                    <a:pt x="214" y="283"/>
                    <a:pt x="240" y="266"/>
                    <a:pt x="265" y="241"/>
                  </a:cubicBezTo>
                  <a:lnTo>
                    <a:pt x="311" y="287"/>
                  </a:lnTo>
                  <a:cubicBezTo>
                    <a:pt x="278" y="324"/>
                    <a:pt x="239" y="350"/>
                    <a:pt x="174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7677AA01-ABCD-4A49-A606-E291ED73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2398"/>
              <a:ext cx="40" cy="85"/>
            </a:xfrm>
            <a:custGeom>
              <a:avLst/>
              <a:gdLst>
                <a:gd name="T0" fmla="*/ 120 w 210"/>
                <a:gd name="T1" fmla="*/ 323 h 433"/>
                <a:gd name="T2" fmla="*/ 161 w 210"/>
                <a:gd name="T3" fmla="*/ 365 h 433"/>
                <a:gd name="T4" fmla="*/ 209 w 210"/>
                <a:gd name="T5" fmla="*/ 353 h 433"/>
                <a:gd name="T6" fmla="*/ 209 w 210"/>
                <a:gd name="T7" fmla="*/ 416 h 433"/>
                <a:gd name="T8" fmla="*/ 139 w 210"/>
                <a:gd name="T9" fmla="*/ 433 h 433"/>
                <a:gd name="T10" fmla="*/ 43 w 210"/>
                <a:gd name="T11" fmla="*/ 335 h 433"/>
                <a:gd name="T12" fmla="*/ 43 w 210"/>
                <a:gd name="T13" fmla="*/ 158 h 433"/>
                <a:gd name="T14" fmla="*/ 0 w 210"/>
                <a:gd name="T15" fmla="*/ 158 h 433"/>
                <a:gd name="T16" fmla="*/ 0 w 210"/>
                <a:gd name="T17" fmla="*/ 92 h 433"/>
                <a:gd name="T18" fmla="*/ 43 w 210"/>
                <a:gd name="T19" fmla="*/ 92 h 433"/>
                <a:gd name="T20" fmla="*/ 43 w 210"/>
                <a:gd name="T21" fmla="*/ 0 h 433"/>
                <a:gd name="T22" fmla="*/ 120 w 210"/>
                <a:gd name="T23" fmla="*/ 0 h 433"/>
                <a:gd name="T24" fmla="*/ 120 w 210"/>
                <a:gd name="T25" fmla="*/ 92 h 433"/>
                <a:gd name="T26" fmla="*/ 210 w 210"/>
                <a:gd name="T27" fmla="*/ 92 h 433"/>
                <a:gd name="T28" fmla="*/ 210 w 210"/>
                <a:gd name="T29" fmla="*/ 158 h 433"/>
                <a:gd name="T30" fmla="*/ 120 w 210"/>
                <a:gd name="T31" fmla="*/ 158 h 433"/>
                <a:gd name="T32" fmla="*/ 120 w 210"/>
                <a:gd name="T33" fmla="*/ 32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0" h="433">
                  <a:moveTo>
                    <a:pt x="120" y="323"/>
                  </a:moveTo>
                  <a:cubicBezTo>
                    <a:pt x="120" y="353"/>
                    <a:pt x="135" y="365"/>
                    <a:pt x="161" y="365"/>
                  </a:cubicBezTo>
                  <a:cubicBezTo>
                    <a:pt x="178" y="365"/>
                    <a:pt x="194" y="361"/>
                    <a:pt x="209" y="353"/>
                  </a:cubicBezTo>
                  <a:lnTo>
                    <a:pt x="209" y="416"/>
                  </a:lnTo>
                  <a:cubicBezTo>
                    <a:pt x="190" y="427"/>
                    <a:pt x="168" y="433"/>
                    <a:pt x="139" y="433"/>
                  </a:cubicBezTo>
                  <a:cubicBezTo>
                    <a:pt x="83" y="433"/>
                    <a:pt x="43" y="409"/>
                    <a:pt x="43" y="335"/>
                  </a:cubicBezTo>
                  <a:lnTo>
                    <a:pt x="43" y="158"/>
                  </a:lnTo>
                  <a:lnTo>
                    <a:pt x="0" y="158"/>
                  </a:lnTo>
                  <a:lnTo>
                    <a:pt x="0" y="92"/>
                  </a:lnTo>
                  <a:lnTo>
                    <a:pt x="43" y="92"/>
                  </a:lnTo>
                  <a:lnTo>
                    <a:pt x="43" y="0"/>
                  </a:lnTo>
                  <a:lnTo>
                    <a:pt x="120" y="0"/>
                  </a:lnTo>
                  <a:lnTo>
                    <a:pt x="120" y="92"/>
                  </a:lnTo>
                  <a:lnTo>
                    <a:pt x="210" y="92"/>
                  </a:lnTo>
                  <a:lnTo>
                    <a:pt x="210" y="158"/>
                  </a:lnTo>
                  <a:lnTo>
                    <a:pt x="120" y="158"/>
                  </a:lnTo>
                  <a:lnTo>
                    <a:pt x="120" y="323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FAE7F7E8-B53D-4D31-B6CA-25A6409AA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3" y="2504"/>
              <a:ext cx="67" cy="87"/>
            </a:xfrm>
            <a:custGeom>
              <a:avLst/>
              <a:gdLst>
                <a:gd name="T0" fmla="*/ 169 w 345"/>
                <a:gd name="T1" fmla="*/ 71 h 445"/>
                <a:gd name="T2" fmla="*/ 78 w 345"/>
                <a:gd name="T3" fmla="*/ 71 h 445"/>
                <a:gd name="T4" fmla="*/ 78 w 345"/>
                <a:gd name="T5" fmla="*/ 231 h 445"/>
                <a:gd name="T6" fmla="*/ 169 w 345"/>
                <a:gd name="T7" fmla="*/ 231 h 445"/>
                <a:gd name="T8" fmla="*/ 265 w 345"/>
                <a:gd name="T9" fmla="*/ 151 h 445"/>
                <a:gd name="T10" fmla="*/ 169 w 345"/>
                <a:gd name="T11" fmla="*/ 71 h 445"/>
                <a:gd name="T12" fmla="*/ 167 w 345"/>
                <a:gd name="T13" fmla="*/ 302 h 445"/>
                <a:gd name="T14" fmla="*/ 78 w 345"/>
                <a:gd name="T15" fmla="*/ 302 h 445"/>
                <a:gd name="T16" fmla="*/ 78 w 345"/>
                <a:gd name="T17" fmla="*/ 445 h 445"/>
                <a:gd name="T18" fmla="*/ 0 w 345"/>
                <a:gd name="T19" fmla="*/ 445 h 445"/>
                <a:gd name="T20" fmla="*/ 0 w 345"/>
                <a:gd name="T21" fmla="*/ 0 h 445"/>
                <a:gd name="T22" fmla="*/ 175 w 345"/>
                <a:gd name="T23" fmla="*/ 0 h 445"/>
                <a:gd name="T24" fmla="*/ 345 w 345"/>
                <a:gd name="T25" fmla="*/ 149 h 445"/>
                <a:gd name="T26" fmla="*/ 167 w 345"/>
                <a:gd name="T27" fmla="*/ 30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" h="445">
                  <a:moveTo>
                    <a:pt x="169" y="71"/>
                  </a:moveTo>
                  <a:lnTo>
                    <a:pt x="78" y="71"/>
                  </a:lnTo>
                  <a:lnTo>
                    <a:pt x="78" y="231"/>
                  </a:lnTo>
                  <a:lnTo>
                    <a:pt x="169" y="231"/>
                  </a:lnTo>
                  <a:cubicBezTo>
                    <a:pt x="228" y="231"/>
                    <a:pt x="265" y="199"/>
                    <a:pt x="265" y="151"/>
                  </a:cubicBezTo>
                  <a:cubicBezTo>
                    <a:pt x="265" y="98"/>
                    <a:pt x="228" y="71"/>
                    <a:pt x="169" y="71"/>
                  </a:cubicBezTo>
                  <a:close/>
                  <a:moveTo>
                    <a:pt x="167" y="302"/>
                  </a:moveTo>
                  <a:lnTo>
                    <a:pt x="78" y="302"/>
                  </a:lnTo>
                  <a:lnTo>
                    <a:pt x="78" y="445"/>
                  </a:lnTo>
                  <a:lnTo>
                    <a:pt x="0" y="445"/>
                  </a:lnTo>
                  <a:lnTo>
                    <a:pt x="0" y="0"/>
                  </a:lnTo>
                  <a:lnTo>
                    <a:pt x="175" y="0"/>
                  </a:lnTo>
                  <a:cubicBezTo>
                    <a:pt x="279" y="0"/>
                    <a:pt x="345" y="58"/>
                    <a:pt x="345" y="149"/>
                  </a:cubicBezTo>
                  <a:cubicBezTo>
                    <a:pt x="345" y="249"/>
                    <a:pt x="264" y="302"/>
                    <a:pt x="167" y="302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18095751-BE27-44E3-B65D-92640281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523"/>
              <a:ext cx="39" cy="68"/>
            </a:xfrm>
            <a:custGeom>
              <a:avLst/>
              <a:gdLst>
                <a:gd name="T0" fmla="*/ 77 w 196"/>
                <a:gd name="T1" fmla="*/ 345 h 345"/>
                <a:gd name="T2" fmla="*/ 0 w 196"/>
                <a:gd name="T3" fmla="*/ 345 h 345"/>
                <a:gd name="T4" fmla="*/ 0 w 196"/>
                <a:gd name="T5" fmla="*/ 9 h 345"/>
                <a:gd name="T6" fmla="*/ 77 w 196"/>
                <a:gd name="T7" fmla="*/ 9 h 345"/>
                <a:gd name="T8" fmla="*/ 77 w 196"/>
                <a:gd name="T9" fmla="*/ 85 h 345"/>
                <a:gd name="T10" fmla="*/ 196 w 196"/>
                <a:gd name="T11" fmla="*/ 3 h 345"/>
                <a:gd name="T12" fmla="*/ 196 w 196"/>
                <a:gd name="T13" fmla="*/ 84 h 345"/>
                <a:gd name="T14" fmla="*/ 191 w 196"/>
                <a:gd name="T15" fmla="*/ 84 h 345"/>
                <a:gd name="T16" fmla="*/ 77 w 196"/>
                <a:gd name="T17" fmla="*/ 217 h 345"/>
                <a:gd name="T18" fmla="*/ 77 w 196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45">
                  <a:moveTo>
                    <a:pt x="77" y="345"/>
                  </a:moveTo>
                  <a:lnTo>
                    <a:pt x="0" y="345"/>
                  </a:lnTo>
                  <a:lnTo>
                    <a:pt x="0" y="9"/>
                  </a:lnTo>
                  <a:lnTo>
                    <a:pt x="77" y="9"/>
                  </a:lnTo>
                  <a:lnTo>
                    <a:pt x="77" y="85"/>
                  </a:lnTo>
                  <a:cubicBezTo>
                    <a:pt x="98" y="34"/>
                    <a:pt x="137" y="0"/>
                    <a:pt x="196" y="3"/>
                  </a:cubicBezTo>
                  <a:lnTo>
                    <a:pt x="196" y="84"/>
                  </a:lnTo>
                  <a:lnTo>
                    <a:pt x="191" y="84"/>
                  </a:lnTo>
                  <a:cubicBezTo>
                    <a:pt x="124" y="84"/>
                    <a:pt x="77" y="128"/>
                    <a:pt x="77" y="217"/>
                  </a:cubicBezTo>
                  <a:lnTo>
                    <a:pt x="77" y="345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991E9687-E92D-4E2C-8B98-544DFFFDC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" y="2524"/>
              <a:ext cx="70" cy="68"/>
            </a:xfrm>
            <a:custGeom>
              <a:avLst/>
              <a:gdLst>
                <a:gd name="T0" fmla="*/ 178 w 358"/>
                <a:gd name="T1" fmla="*/ 67 h 350"/>
                <a:gd name="T2" fmla="*/ 77 w 358"/>
                <a:gd name="T3" fmla="*/ 175 h 350"/>
                <a:gd name="T4" fmla="*/ 179 w 358"/>
                <a:gd name="T5" fmla="*/ 283 h 350"/>
                <a:gd name="T6" fmla="*/ 281 w 358"/>
                <a:gd name="T7" fmla="*/ 176 h 350"/>
                <a:gd name="T8" fmla="*/ 178 w 358"/>
                <a:gd name="T9" fmla="*/ 67 h 350"/>
                <a:gd name="T10" fmla="*/ 178 w 358"/>
                <a:gd name="T11" fmla="*/ 350 h 350"/>
                <a:gd name="T12" fmla="*/ 0 w 358"/>
                <a:gd name="T13" fmla="*/ 176 h 350"/>
                <a:gd name="T14" fmla="*/ 179 w 358"/>
                <a:gd name="T15" fmla="*/ 0 h 350"/>
                <a:gd name="T16" fmla="*/ 358 w 358"/>
                <a:gd name="T17" fmla="*/ 175 h 350"/>
                <a:gd name="T18" fmla="*/ 178 w 358"/>
                <a:gd name="T1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350">
                  <a:moveTo>
                    <a:pt x="178" y="67"/>
                  </a:moveTo>
                  <a:cubicBezTo>
                    <a:pt x="116" y="67"/>
                    <a:pt x="77" y="116"/>
                    <a:pt x="77" y="175"/>
                  </a:cubicBezTo>
                  <a:cubicBezTo>
                    <a:pt x="77" y="234"/>
                    <a:pt x="120" y="283"/>
                    <a:pt x="179" y="283"/>
                  </a:cubicBezTo>
                  <a:cubicBezTo>
                    <a:pt x="242" y="283"/>
                    <a:pt x="281" y="235"/>
                    <a:pt x="281" y="176"/>
                  </a:cubicBezTo>
                  <a:cubicBezTo>
                    <a:pt x="281" y="116"/>
                    <a:pt x="238" y="67"/>
                    <a:pt x="178" y="67"/>
                  </a:cubicBezTo>
                  <a:close/>
                  <a:moveTo>
                    <a:pt x="178" y="350"/>
                  </a:moveTo>
                  <a:cubicBezTo>
                    <a:pt x="76" y="350"/>
                    <a:pt x="0" y="272"/>
                    <a:pt x="0" y="176"/>
                  </a:cubicBezTo>
                  <a:cubicBezTo>
                    <a:pt x="0" y="79"/>
                    <a:pt x="76" y="0"/>
                    <a:pt x="179" y="0"/>
                  </a:cubicBezTo>
                  <a:cubicBezTo>
                    <a:pt x="282" y="0"/>
                    <a:pt x="358" y="78"/>
                    <a:pt x="358" y="175"/>
                  </a:cubicBezTo>
                  <a:cubicBezTo>
                    <a:pt x="358" y="271"/>
                    <a:pt x="282" y="350"/>
                    <a:pt x="178" y="35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187BEC78-5982-4E09-A070-3DC4E9EB8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3" y="2524"/>
              <a:ext cx="68" cy="87"/>
            </a:xfrm>
            <a:custGeom>
              <a:avLst/>
              <a:gdLst>
                <a:gd name="T0" fmla="*/ 173 w 347"/>
                <a:gd name="T1" fmla="*/ 65 h 446"/>
                <a:gd name="T2" fmla="*/ 78 w 347"/>
                <a:gd name="T3" fmla="*/ 158 h 446"/>
                <a:gd name="T4" fmla="*/ 173 w 347"/>
                <a:gd name="T5" fmla="*/ 251 h 446"/>
                <a:gd name="T6" fmla="*/ 272 w 347"/>
                <a:gd name="T7" fmla="*/ 158 h 446"/>
                <a:gd name="T8" fmla="*/ 173 w 347"/>
                <a:gd name="T9" fmla="*/ 65 h 446"/>
                <a:gd name="T10" fmla="*/ 167 w 347"/>
                <a:gd name="T11" fmla="*/ 446 h 446"/>
                <a:gd name="T12" fmla="*/ 17 w 347"/>
                <a:gd name="T13" fmla="*/ 406 h 446"/>
                <a:gd name="T14" fmla="*/ 45 w 347"/>
                <a:gd name="T15" fmla="*/ 348 h 446"/>
                <a:gd name="T16" fmla="*/ 165 w 347"/>
                <a:gd name="T17" fmla="*/ 383 h 446"/>
                <a:gd name="T18" fmla="*/ 271 w 347"/>
                <a:gd name="T19" fmla="*/ 280 h 446"/>
                <a:gd name="T20" fmla="*/ 271 w 347"/>
                <a:gd name="T21" fmla="*/ 254 h 446"/>
                <a:gd name="T22" fmla="*/ 153 w 347"/>
                <a:gd name="T23" fmla="*/ 316 h 446"/>
                <a:gd name="T24" fmla="*/ 0 w 347"/>
                <a:gd name="T25" fmla="*/ 158 h 446"/>
                <a:gd name="T26" fmla="*/ 153 w 347"/>
                <a:gd name="T27" fmla="*/ 0 h 446"/>
                <a:gd name="T28" fmla="*/ 271 w 347"/>
                <a:gd name="T29" fmla="*/ 57 h 446"/>
                <a:gd name="T30" fmla="*/ 271 w 347"/>
                <a:gd name="T31" fmla="*/ 7 h 446"/>
                <a:gd name="T32" fmla="*/ 347 w 347"/>
                <a:gd name="T33" fmla="*/ 7 h 446"/>
                <a:gd name="T34" fmla="*/ 347 w 347"/>
                <a:gd name="T35" fmla="*/ 274 h 446"/>
                <a:gd name="T36" fmla="*/ 167 w 347"/>
                <a:gd name="T37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46">
                  <a:moveTo>
                    <a:pt x="173" y="65"/>
                  </a:moveTo>
                  <a:cubicBezTo>
                    <a:pt x="120" y="65"/>
                    <a:pt x="78" y="102"/>
                    <a:pt x="78" y="158"/>
                  </a:cubicBezTo>
                  <a:cubicBezTo>
                    <a:pt x="78" y="214"/>
                    <a:pt x="120" y="251"/>
                    <a:pt x="173" y="251"/>
                  </a:cubicBezTo>
                  <a:cubicBezTo>
                    <a:pt x="227" y="251"/>
                    <a:pt x="272" y="214"/>
                    <a:pt x="272" y="158"/>
                  </a:cubicBezTo>
                  <a:cubicBezTo>
                    <a:pt x="272" y="102"/>
                    <a:pt x="227" y="65"/>
                    <a:pt x="173" y="65"/>
                  </a:cubicBezTo>
                  <a:close/>
                  <a:moveTo>
                    <a:pt x="167" y="446"/>
                  </a:moveTo>
                  <a:cubicBezTo>
                    <a:pt x="112" y="446"/>
                    <a:pt x="60" y="432"/>
                    <a:pt x="17" y="406"/>
                  </a:cubicBezTo>
                  <a:lnTo>
                    <a:pt x="45" y="348"/>
                  </a:lnTo>
                  <a:cubicBezTo>
                    <a:pt x="81" y="370"/>
                    <a:pt x="119" y="383"/>
                    <a:pt x="165" y="383"/>
                  </a:cubicBezTo>
                  <a:cubicBezTo>
                    <a:pt x="234" y="383"/>
                    <a:pt x="271" y="348"/>
                    <a:pt x="271" y="280"/>
                  </a:cubicBezTo>
                  <a:lnTo>
                    <a:pt x="271" y="254"/>
                  </a:lnTo>
                  <a:cubicBezTo>
                    <a:pt x="243" y="290"/>
                    <a:pt x="208" y="316"/>
                    <a:pt x="153" y="316"/>
                  </a:cubicBezTo>
                  <a:cubicBezTo>
                    <a:pt x="74" y="316"/>
                    <a:pt x="0" y="258"/>
                    <a:pt x="0" y="158"/>
                  </a:cubicBezTo>
                  <a:cubicBezTo>
                    <a:pt x="0" y="58"/>
                    <a:pt x="75" y="0"/>
                    <a:pt x="153" y="0"/>
                  </a:cubicBezTo>
                  <a:cubicBezTo>
                    <a:pt x="209" y="0"/>
                    <a:pt x="244" y="26"/>
                    <a:pt x="271" y="57"/>
                  </a:cubicBezTo>
                  <a:lnTo>
                    <a:pt x="271" y="7"/>
                  </a:lnTo>
                  <a:lnTo>
                    <a:pt x="347" y="7"/>
                  </a:lnTo>
                  <a:lnTo>
                    <a:pt x="347" y="274"/>
                  </a:lnTo>
                  <a:cubicBezTo>
                    <a:pt x="347" y="393"/>
                    <a:pt x="283" y="446"/>
                    <a:pt x="167" y="446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40D5EE0B-A7CD-4E06-90B8-7B5839A9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523"/>
              <a:ext cx="38" cy="68"/>
            </a:xfrm>
            <a:custGeom>
              <a:avLst/>
              <a:gdLst>
                <a:gd name="T0" fmla="*/ 77 w 196"/>
                <a:gd name="T1" fmla="*/ 345 h 345"/>
                <a:gd name="T2" fmla="*/ 0 w 196"/>
                <a:gd name="T3" fmla="*/ 345 h 345"/>
                <a:gd name="T4" fmla="*/ 0 w 196"/>
                <a:gd name="T5" fmla="*/ 9 h 345"/>
                <a:gd name="T6" fmla="*/ 77 w 196"/>
                <a:gd name="T7" fmla="*/ 9 h 345"/>
                <a:gd name="T8" fmla="*/ 77 w 196"/>
                <a:gd name="T9" fmla="*/ 85 h 345"/>
                <a:gd name="T10" fmla="*/ 196 w 196"/>
                <a:gd name="T11" fmla="*/ 3 h 345"/>
                <a:gd name="T12" fmla="*/ 196 w 196"/>
                <a:gd name="T13" fmla="*/ 84 h 345"/>
                <a:gd name="T14" fmla="*/ 191 w 196"/>
                <a:gd name="T15" fmla="*/ 84 h 345"/>
                <a:gd name="T16" fmla="*/ 77 w 196"/>
                <a:gd name="T17" fmla="*/ 217 h 345"/>
                <a:gd name="T18" fmla="*/ 77 w 196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45">
                  <a:moveTo>
                    <a:pt x="77" y="345"/>
                  </a:moveTo>
                  <a:lnTo>
                    <a:pt x="0" y="345"/>
                  </a:lnTo>
                  <a:lnTo>
                    <a:pt x="0" y="9"/>
                  </a:lnTo>
                  <a:lnTo>
                    <a:pt x="77" y="9"/>
                  </a:lnTo>
                  <a:lnTo>
                    <a:pt x="77" y="85"/>
                  </a:lnTo>
                  <a:cubicBezTo>
                    <a:pt x="98" y="34"/>
                    <a:pt x="136" y="0"/>
                    <a:pt x="196" y="3"/>
                  </a:cubicBezTo>
                  <a:lnTo>
                    <a:pt x="196" y="84"/>
                  </a:lnTo>
                  <a:lnTo>
                    <a:pt x="191" y="84"/>
                  </a:lnTo>
                  <a:cubicBezTo>
                    <a:pt x="124" y="84"/>
                    <a:pt x="77" y="128"/>
                    <a:pt x="77" y="217"/>
                  </a:cubicBezTo>
                  <a:lnTo>
                    <a:pt x="77" y="345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49A87766-D48A-4535-85C5-24C2D7DEA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8" y="2524"/>
              <a:ext cx="59" cy="68"/>
            </a:xfrm>
            <a:custGeom>
              <a:avLst/>
              <a:gdLst>
                <a:gd name="T0" fmla="*/ 230 w 304"/>
                <a:gd name="T1" fmla="*/ 198 h 348"/>
                <a:gd name="T2" fmla="*/ 153 w 304"/>
                <a:gd name="T3" fmla="*/ 185 h 348"/>
                <a:gd name="T4" fmla="*/ 76 w 304"/>
                <a:gd name="T5" fmla="*/ 239 h 348"/>
                <a:gd name="T6" fmla="*/ 76 w 304"/>
                <a:gd name="T7" fmla="*/ 240 h 348"/>
                <a:gd name="T8" fmla="*/ 141 w 304"/>
                <a:gd name="T9" fmla="*/ 290 h 348"/>
                <a:gd name="T10" fmla="*/ 230 w 304"/>
                <a:gd name="T11" fmla="*/ 219 h 348"/>
                <a:gd name="T12" fmla="*/ 230 w 304"/>
                <a:gd name="T13" fmla="*/ 198 h 348"/>
                <a:gd name="T14" fmla="*/ 228 w 304"/>
                <a:gd name="T15" fmla="*/ 341 h 348"/>
                <a:gd name="T16" fmla="*/ 228 w 304"/>
                <a:gd name="T17" fmla="*/ 299 h 348"/>
                <a:gd name="T18" fmla="*/ 119 w 304"/>
                <a:gd name="T19" fmla="*/ 348 h 348"/>
                <a:gd name="T20" fmla="*/ 0 w 304"/>
                <a:gd name="T21" fmla="*/ 244 h 348"/>
                <a:gd name="T22" fmla="*/ 0 w 304"/>
                <a:gd name="T23" fmla="*/ 243 h 348"/>
                <a:gd name="T24" fmla="*/ 136 w 304"/>
                <a:gd name="T25" fmla="*/ 135 h 348"/>
                <a:gd name="T26" fmla="*/ 229 w 304"/>
                <a:gd name="T27" fmla="*/ 149 h 348"/>
                <a:gd name="T28" fmla="*/ 229 w 304"/>
                <a:gd name="T29" fmla="*/ 140 h 348"/>
                <a:gd name="T30" fmla="*/ 146 w 304"/>
                <a:gd name="T31" fmla="*/ 68 h 348"/>
                <a:gd name="T32" fmla="*/ 50 w 304"/>
                <a:gd name="T33" fmla="*/ 89 h 348"/>
                <a:gd name="T34" fmla="*/ 29 w 304"/>
                <a:gd name="T35" fmla="*/ 28 h 348"/>
                <a:gd name="T36" fmla="*/ 157 w 304"/>
                <a:gd name="T37" fmla="*/ 0 h 348"/>
                <a:gd name="T38" fmla="*/ 304 w 304"/>
                <a:gd name="T39" fmla="*/ 142 h 348"/>
                <a:gd name="T40" fmla="*/ 304 w 304"/>
                <a:gd name="T41" fmla="*/ 341 h 348"/>
                <a:gd name="T42" fmla="*/ 228 w 304"/>
                <a:gd name="T43" fmla="*/ 34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348">
                  <a:moveTo>
                    <a:pt x="230" y="198"/>
                  </a:moveTo>
                  <a:cubicBezTo>
                    <a:pt x="210" y="191"/>
                    <a:pt x="183" y="185"/>
                    <a:pt x="153" y="185"/>
                  </a:cubicBezTo>
                  <a:cubicBezTo>
                    <a:pt x="105" y="185"/>
                    <a:pt x="76" y="205"/>
                    <a:pt x="76" y="239"/>
                  </a:cubicBezTo>
                  <a:lnTo>
                    <a:pt x="76" y="240"/>
                  </a:lnTo>
                  <a:cubicBezTo>
                    <a:pt x="76" y="272"/>
                    <a:pt x="105" y="290"/>
                    <a:pt x="141" y="290"/>
                  </a:cubicBezTo>
                  <a:cubicBezTo>
                    <a:pt x="192" y="290"/>
                    <a:pt x="230" y="261"/>
                    <a:pt x="230" y="219"/>
                  </a:cubicBezTo>
                  <a:lnTo>
                    <a:pt x="230" y="198"/>
                  </a:lnTo>
                  <a:close/>
                  <a:moveTo>
                    <a:pt x="228" y="341"/>
                  </a:moveTo>
                  <a:lnTo>
                    <a:pt x="228" y="299"/>
                  </a:lnTo>
                  <a:cubicBezTo>
                    <a:pt x="205" y="327"/>
                    <a:pt x="170" y="348"/>
                    <a:pt x="119" y="348"/>
                  </a:cubicBezTo>
                  <a:cubicBezTo>
                    <a:pt x="56" y="348"/>
                    <a:pt x="0" y="311"/>
                    <a:pt x="0" y="244"/>
                  </a:cubicBezTo>
                  <a:lnTo>
                    <a:pt x="0" y="243"/>
                  </a:lnTo>
                  <a:cubicBezTo>
                    <a:pt x="0" y="170"/>
                    <a:pt x="58" y="135"/>
                    <a:pt x="136" y="135"/>
                  </a:cubicBezTo>
                  <a:cubicBezTo>
                    <a:pt x="177" y="135"/>
                    <a:pt x="203" y="140"/>
                    <a:pt x="229" y="149"/>
                  </a:cubicBezTo>
                  <a:lnTo>
                    <a:pt x="229" y="140"/>
                  </a:lnTo>
                  <a:cubicBezTo>
                    <a:pt x="229" y="94"/>
                    <a:pt x="199" y="68"/>
                    <a:pt x="146" y="68"/>
                  </a:cubicBezTo>
                  <a:cubicBezTo>
                    <a:pt x="108" y="68"/>
                    <a:pt x="81" y="77"/>
                    <a:pt x="50" y="89"/>
                  </a:cubicBezTo>
                  <a:lnTo>
                    <a:pt x="29" y="28"/>
                  </a:lnTo>
                  <a:cubicBezTo>
                    <a:pt x="66" y="11"/>
                    <a:pt x="102" y="0"/>
                    <a:pt x="157" y="0"/>
                  </a:cubicBezTo>
                  <a:cubicBezTo>
                    <a:pt x="256" y="0"/>
                    <a:pt x="304" y="52"/>
                    <a:pt x="304" y="142"/>
                  </a:cubicBezTo>
                  <a:lnTo>
                    <a:pt x="304" y="341"/>
                  </a:lnTo>
                  <a:lnTo>
                    <a:pt x="228" y="341"/>
                  </a:ln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1AA5BBDF-16A9-4735-91BF-0B128B56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2524"/>
              <a:ext cx="99" cy="67"/>
            </a:xfrm>
            <a:custGeom>
              <a:avLst/>
              <a:gdLst>
                <a:gd name="T0" fmla="*/ 393 w 511"/>
                <a:gd name="T1" fmla="*/ 0 h 343"/>
                <a:gd name="T2" fmla="*/ 511 w 511"/>
                <a:gd name="T3" fmla="*/ 128 h 343"/>
                <a:gd name="T4" fmla="*/ 511 w 511"/>
                <a:gd name="T5" fmla="*/ 343 h 343"/>
                <a:gd name="T6" fmla="*/ 434 w 511"/>
                <a:gd name="T7" fmla="*/ 343 h 343"/>
                <a:gd name="T8" fmla="*/ 434 w 511"/>
                <a:gd name="T9" fmla="*/ 152 h 343"/>
                <a:gd name="T10" fmla="*/ 366 w 511"/>
                <a:gd name="T11" fmla="*/ 70 h 343"/>
                <a:gd name="T12" fmla="*/ 294 w 511"/>
                <a:gd name="T13" fmla="*/ 153 h 343"/>
                <a:gd name="T14" fmla="*/ 294 w 511"/>
                <a:gd name="T15" fmla="*/ 343 h 343"/>
                <a:gd name="T16" fmla="*/ 217 w 511"/>
                <a:gd name="T17" fmla="*/ 343 h 343"/>
                <a:gd name="T18" fmla="*/ 217 w 511"/>
                <a:gd name="T19" fmla="*/ 151 h 343"/>
                <a:gd name="T20" fmla="*/ 149 w 511"/>
                <a:gd name="T21" fmla="*/ 70 h 343"/>
                <a:gd name="T22" fmla="*/ 77 w 511"/>
                <a:gd name="T23" fmla="*/ 154 h 343"/>
                <a:gd name="T24" fmla="*/ 77 w 511"/>
                <a:gd name="T25" fmla="*/ 343 h 343"/>
                <a:gd name="T26" fmla="*/ 0 w 511"/>
                <a:gd name="T27" fmla="*/ 343 h 343"/>
                <a:gd name="T28" fmla="*/ 0 w 511"/>
                <a:gd name="T29" fmla="*/ 7 h 343"/>
                <a:gd name="T30" fmla="*/ 77 w 511"/>
                <a:gd name="T31" fmla="*/ 7 h 343"/>
                <a:gd name="T32" fmla="*/ 77 w 511"/>
                <a:gd name="T33" fmla="*/ 58 h 343"/>
                <a:gd name="T34" fmla="*/ 179 w 511"/>
                <a:gd name="T35" fmla="*/ 0 h 343"/>
                <a:gd name="T36" fmla="*/ 279 w 511"/>
                <a:gd name="T37" fmla="*/ 59 h 343"/>
                <a:gd name="T38" fmla="*/ 393 w 511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1" h="343">
                  <a:moveTo>
                    <a:pt x="393" y="0"/>
                  </a:moveTo>
                  <a:cubicBezTo>
                    <a:pt x="466" y="0"/>
                    <a:pt x="511" y="46"/>
                    <a:pt x="511" y="128"/>
                  </a:cubicBezTo>
                  <a:lnTo>
                    <a:pt x="511" y="343"/>
                  </a:lnTo>
                  <a:lnTo>
                    <a:pt x="434" y="343"/>
                  </a:lnTo>
                  <a:lnTo>
                    <a:pt x="434" y="152"/>
                  </a:lnTo>
                  <a:cubicBezTo>
                    <a:pt x="434" y="98"/>
                    <a:pt x="409" y="70"/>
                    <a:pt x="366" y="70"/>
                  </a:cubicBezTo>
                  <a:cubicBezTo>
                    <a:pt x="324" y="70"/>
                    <a:pt x="294" y="99"/>
                    <a:pt x="294" y="153"/>
                  </a:cubicBezTo>
                  <a:lnTo>
                    <a:pt x="294" y="343"/>
                  </a:lnTo>
                  <a:lnTo>
                    <a:pt x="217" y="343"/>
                  </a:lnTo>
                  <a:lnTo>
                    <a:pt x="217" y="151"/>
                  </a:lnTo>
                  <a:cubicBezTo>
                    <a:pt x="217" y="99"/>
                    <a:pt x="192" y="70"/>
                    <a:pt x="149" y="70"/>
                  </a:cubicBezTo>
                  <a:cubicBezTo>
                    <a:pt x="106" y="70"/>
                    <a:pt x="77" y="102"/>
                    <a:pt x="77" y="154"/>
                  </a:cubicBezTo>
                  <a:lnTo>
                    <a:pt x="77" y="343"/>
                  </a:ln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8"/>
                  </a:lnTo>
                  <a:cubicBezTo>
                    <a:pt x="99" y="28"/>
                    <a:pt x="128" y="0"/>
                    <a:pt x="179" y="0"/>
                  </a:cubicBezTo>
                  <a:cubicBezTo>
                    <a:pt x="228" y="0"/>
                    <a:pt x="261" y="23"/>
                    <a:pt x="279" y="59"/>
                  </a:cubicBezTo>
                  <a:cubicBezTo>
                    <a:pt x="307" y="23"/>
                    <a:pt x="342" y="0"/>
                    <a:pt x="393" y="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FBF3577C-0414-4068-9F1C-B73729B01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524"/>
              <a:ext cx="99" cy="67"/>
            </a:xfrm>
            <a:custGeom>
              <a:avLst/>
              <a:gdLst>
                <a:gd name="T0" fmla="*/ 393 w 511"/>
                <a:gd name="T1" fmla="*/ 0 h 343"/>
                <a:gd name="T2" fmla="*/ 511 w 511"/>
                <a:gd name="T3" fmla="*/ 128 h 343"/>
                <a:gd name="T4" fmla="*/ 511 w 511"/>
                <a:gd name="T5" fmla="*/ 343 h 343"/>
                <a:gd name="T6" fmla="*/ 434 w 511"/>
                <a:gd name="T7" fmla="*/ 343 h 343"/>
                <a:gd name="T8" fmla="*/ 434 w 511"/>
                <a:gd name="T9" fmla="*/ 152 h 343"/>
                <a:gd name="T10" fmla="*/ 366 w 511"/>
                <a:gd name="T11" fmla="*/ 70 h 343"/>
                <a:gd name="T12" fmla="*/ 294 w 511"/>
                <a:gd name="T13" fmla="*/ 153 h 343"/>
                <a:gd name="T14" fmla="*/ 294 w 511"/>
                <a:gd name="T15" fmla="*/ 343 h 343"/>
                <a:gd name="T16" fmla="*/ 217 w 511"/>
                <a:gd name="T17" fmla="*/ 343 h 343"/>
                <a:gd name="T18" fmla="*/ 217 w 511"/>
                <a:gd name="T19" fmla="*/ 151 h 343"/>
                <a:gd name="T20" fmla="*/ 149 w 511"/>
                <a:gd name="T21" fmla="*/ 70 h 343"/>
                <a:gd name="T22" fmla="*/ 77 w 511"/>
                <a:gd name="T23" fmla="*/ 154 h 343"/>
                <a:gd name="T24" fmla="*/ 77 w 511"/>
                <a:gd name="T25" fmla="*/ 343 h 343"/>
                <a:gd name="T26" fmla="*/ 0 w 511"/>
                <a:gd name="T27" fmla="*/ 343 h 343"/>
                <a:gd name="T28" fmla="*/ 0 w 511"/>
                <a:gd name="T29" fmla="*/ 7 h 343"/>
                <a:gd name="T30" fmla="*/ 77 w 511"/>
                <a:gd name="T31" fmla="*/ 7 h 343"/>
                <a:gd name="T32" fmla="*/ 77 w 511"/>
                <a:gd name="T33" fmla="*/ 58 h 343"/>
                <a:gd name="T34" fmla="*/ 180 w 511"/>
                <a:gd name="T35" fmla="*/ 0 h 343"/>
                <a:gd name="T36" fmla="*/ 280 w 511"/>
                <a:gd name="T37" fmla="*/ 59 h 343"/>
                <a:gd name="T38" fmla="*/ 393 w 511"/>
                <a:gd name="T3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1" h="343">
                  <a:moveTo>
                    <a:pt x="393" y="0"/>
                  </a:moveTo>
                  <a:cubicBezTo>
                    <a:pt x="467" y="0"/>
                    <a:pt x="511" y="46"/>
                    <a:pt x="511" y="128"/>
                  </a:cubicBezTo>
                  <a:lnTo>
                    <a:pt x="511" y="343"/>
                  </a:lnTo>
                  <a:lnTo>
                    <a:pt x="434" y="343"/>
                  </a:lnTo>
                  <a:lnTo>
                    <a:pt x="434" y="152"/>
                  </a:lnTo>
                  <a:cubicBezTo>
                    <a:pt x="434" y="98"/>
                    <a:pt x="409" y="70"/>
                    <a:pt x="366" y="70"/>
                  </a:cubicBezTo>
                  <a:cubicBezTo>
                    <a:pt x="324" y="70"/>
                    <a:pt x="294" y="99"/>
                    <a:pt x="294" y="153"/>
                  </a:cubicBezTo>
                  <a:lnTo>
                    <a:pt x="294" y="343"/>
                  </a:lnTo>
                  <a:lnTo>
                    <a:pt x="217" y="343"/>
                  </a:lnTo>
                  <a:lnTo>
                    <a:pt x="217" y="151"/>
                  </a:lnTo>
                  <a:cubicBezTo>
                    <a:pt x="217" y="99"/>
                    <a:pt x="192" y="70"/>
                    <a:pt x="149" y="70"/>
                  </a:cubicBezTo>
                  <a:cubicBezTo>
                    <a:pt x="107" y="70"/>
                    <a:pt x="77" y="102"/>
                    <a:pt x="77" y="154"/>
                  </a:cubicBezTo>
                  <a:lnTo>
                    <a:pt x="77" y="343"/>
                  </a:lnTo>
                  <a:lnTo>
                    <a:pt x="0" y="343"/>
                  </a:lnTo>
                  <a:lnTo>
                    <a:pt x="0" y="7"/>
                  </a:lnTo>
                  <a:lnTo>
                    <a:pt x="77" y="7"/>
                  </a:lnTo>
                  <a:lnTo>
                    <a:pt x="77" y="58"/>
                  </a:lnTo>
                  <a:cubicBezTo>
                    <a:pt x="99" y="28"/>
                    <a:pt x="128" y="0"/>
                    <a:pt x="180" y="0"/>
                  </a:cubicBezTo>
                  <a:cubicBezTo>
                    <a:pt x="228" y="0"/>
                    <a:pt x="262" y="23"/>
                    <a:pt x="280" y="59"/>
                  </a:cubicBezTo>
                  <a:cubicBezTo>
                    <a:pt x="307" y="23"/>
                    <a:pt x="343" y="0"/>
                    <a:pt x="393" y="0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C0B60D55-25B6-4D2F-B9C3-8AD05CAB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9" y="2524"/>
              <a:ext cx="63" cy="68"/>
            </a:xfrm>
            <a:custGeom>
              <a:avLst/>
              <a:gdLst>
                <a:gd name="T0" fmla="*/ 249 w 325"/>
                <a:gd name="T1" fmla="*/ 151 h 350"/>
                <a:gd name="T2" fmla="*/ 164 w 325"/>
                <a:gd name="T3" fmla="*/ 63 h 350"/>
                <a:gd name="T4" fmla="*/ 77 w 325"/>
                <a:gd name="T5" fmla="*/ 151 h 350"/>
                <a:gd name="T6" fmla="*/ 249 w 325"/>
                <a:gd name="T7" fmla="*/ 151 h 350"/>
                <a:gd name="T8" fmla="*/ 174 w 325"/>
                <a:gd name="T9" fmla="*/ 287 h 350"/>
                <a:gd name="T10" fmla="*/ 265 w 325"/>
                <a:gd name="T11" fmla="*/ 247 h 350"/>
                <a:gd name="T12" fmla="*/ 310 w 325"/>
                <a:gd name="T13" fmla="*/ 287 h 350"/>
                <a:gd name="T14" fmla="*/ 173 w 325"/>
                <a:gd name="T15" fmla="*/ 350 h 350"/>
                <a:gd name="T16" fmla="*/ 0 w 325"/>
                <a:gd name="T17" fmla="*/ 175 h 350"/>
                <a:gd name="T18" fmla="*/ 164 w 325"/>
                <a:gd name="T19" fmla="*/ 0 h 350"/>
                <a:gd name="T20" fmla="*/ 325 w 325"/>
                <a:gd name="T21" fmla="*/ 181 h 350"/>
                <a:gd name="T22" fmla="*/ 324 w 325"/>
                <a:gd name="T23" fmla="*/ 202 h 350"/>
                <a:gd name="T24" fmla="*/ 77 w 325"/>
                <a:gd name="T25" fmla="*/ 202 h 350"/>
                <a:gd name="T26" fmla="*/ 174 w 325"/>
                <a:gd name="T27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5" h="350">
                  <a:moveTo>
                    <a:pt x="249" y="151"/>
                  </a:moveTo>
                  <a:cubicBezTo>
                    <a:pt x="244" y="102"/>
                    <a:pt x="215" y="63"/>
                    <a:pt x="164" y="63"/>
                  </a:cubicBezTo>
                  <a:cubicBezTo>
                    <a:pt x="117" y="63"/>
                    <a:pt x="84" y="99"/>
                    <a:pt x="77" y="151"/>
                  </a:cubicBezTo>
                  <a:lnTo>
                    <a:pt x="249" y="151"/>
                  </a:lnTo>
                  <a:close/>
                  <a:moveTo>
                    <a:pt x="174" y="287"/>
                  </a:moveTo>
                  <a:cubicBezTo>
                    <a:pt x="211" y="287"/>
                    <a:pt x="238" y="273"/>
                    <a:pt x="265" y="247"/>
                  </a:cubicBezTo>
                  <a:lnTo>
                    <a:pt x="310" y="287"/>
                  </a:lnTo>
                  <a:cubicBezTo>
                    <a:pt x="278" y="325"/>
                    <a:pt x="234" y="350"/>
                    <a:pt x="173" y="350"/>
                  </a:cubicBezTo>
                  <a:cubicBezTo>
                    <a:pt x="75" y="350"/>
                    <a:pt x="0" y="280"/>
                    <a:pt x="0" y="175"/>
                  </a:cubicBezTo>
                  <a:cubicBezTo>
                    <a:pt x="0" y="79"/>
                    <a:pt x="68" y="0"/>
                    <a:pt x="164" y="0"/>
                  </a:cubicBezTo>
                  <a:cubicBezTo>
                    <a:pt x="271" y="0"/>
                    <a:pt x="325" y="84"/>
                    <a:pt x="325" y="181"/>
                  </a:cubicBezTo>
                  <a:cubicBezTo>
                    <a:pt x="325" y="188"/>
                    <a:pt x="325" y="194"/>
                    <a:pt x="324" y="202"/>
                  </a:cubicBezTo>
                  <a:lnTo>
                    <a:pt x="77" y="202"/>
                  </a:lnTo>
                  <a:cubicBezTo>
                    <a:pt x="86" y="257"/>
                    <a:pt x="124" y="287"/>
                    <a:pt x="174" y="287"/>
                  </a:cubicBezTo>
                  <a:close/>
                </a:path>
              </a:pathLst>
            </a:custGeom>
            <a:solidFill>
              <a:srgbClr val="001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D2C7FE-2445-4FF5-9759-A92C5CB351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189" y="5768051"/>
            <a:ext cx="2048534" cy="658344"/>
            <a:chOff x="1454234" y="1169989"/>
            <a:chExt cx="4114801" cy="132238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B82ADD86-45DD-4203-81D6-BAE16E571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97" y="1352552"/>
              <a:ext cx="311150" cy="363538"/>
            </a:xfrm>
            <a:custGeom>
              <a:avLst/>
              <a:gdLst>
                <a:gd name="T0" fmla="*/ 0 w 428"/>
                <a:gd name="T1" fmla="*/ 14 h 500"/>
                <a:gd name="T2" fmla="*/ 14 w 428"/>
                <a:gd name="T3" fmla="*/ 0 h 500"/>
                <a:gd name="T4" fmla="*/ 99 w 428"/>
                <a:gd name="T5" fmla="*/ 0 h 500"/>
                <a:gd name="T6" fmla="*/ 112 w 428"/>
                <a:gd name="T7" fmla="*/ 14 h 500"/>
                <a:gd name="T8" fmla="*/ 112 w 428"/>
                <a:gd name="T9" fmla="*/ 194 h 500"/>
                <a:gd name="T10" fmla="*/ 316 w 428"/>
                <a:gd name="T11" fmla="*/ 194 h 500"/>
                <a:gd name="T12" fmla="*/ 316 w 428"/>
                <a:gd name="T13" fmla="*/ 14 h 500"/>
                <a:gd name="T14" fmla="*/ 330 w 428"/>
                <a:gd name="T15" fmla="*/ 0 h 500"/>
                <a:gd name="T16" fmla="*/ 415 w 428"/>
                <a:gd name="T17" fmla="*/ 0 h 500"/>
                <a:gd name="T18" fmla="*/ 428 w 428"/>
                <a:gd name="T19" fmla="*/ 14 h 500"/>
                <a:gd name="T20" fmla="*/ 428 w 428"/>
                <a:gd name="T21" fmla="*/ 486 h 500"/>
                <a:gd name="T22" fmla="*/ 415 w 428"/>
                <a:gd name="T23" fmla="*/ 500 h 500"/>
                <a:gd name="T24" fmla="*/ 330 w 428"/>
                <a:gd name="T25" fmla="*/ 500 h 500"/>
                <a:gd name="T26" fmla="*/ 316 w 428"/>
                <a:gd name="T27" fmla="*/ 486 h 500"/>
                <a:gd name="T28" fmla="*/ 316 w 428"/>
                <a:gd name="T29" fmla="*/ 299 h 500"/>
                <a:gd name="T30" fmla="*/ 112 w 428"/>
                <a:gd name="T31" fmla="*/ 299 h 500"/>
                <a:gd name="T32" fmla="*/ 112 w 428"/>
                <a:gd name="T33" fmla="*/ 486 h 500"/>
                <a:gd name="T34" fmla="*/ 99 w 428"/>
                <a:gd name="T35" fmla="*/ 500 h 500"/>
                <a:gd name="T36" fmla="*/ 14 w 428"/>
                <a:gd name="T37" fmla="*/ 500 h 500"/>
                <a:gd name="T38" fmla="*/ 0 w 428"/>
                <a:gd name="T39" fmla="*/ 486 h 500"/>
                <a:gd name="T40" fmla="*/ 0 w 428"/>
                <a:gd name="T41" fmla="*/ 1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8" h="500">
                  <a:moveTo>
                    <a:pt x="0" y="14"/>
                  </a:moveTo>
                  <a:cubicBezTo>
                    <a:pt x="0" y="7"/>
                    <a:pt x="7" y="0"/>
                    <a:pt x="14" y="0"/>
                  </a:cubicBezTo>
                  <a:lnTo>
                    <a:pt x="99" y="0"/>
                  </a:lnTo>
                  <a:cubicBezTo>
                    <a:pt x="106" y="0"/>
                    <a:pt x="112" y="7"/>
                    <a:pt x="112" y="14"/>
                  </a:cubicBezTo>
                  <a:lnTo>
                    <a:pt x="112" y="194"/>
                  </a:lnTo>
                  <a:lnTo>
                    <a:pt x="316" y="194"/>
                  </a:lnTo>
                  <a:lnTo>
                    <a:pt x="316" y="14"/>
                  </a:lnTo>
                  <a:cubicBezTo>
                    <a:pt x="316" y="7"/>
                    <a:pt x="322" y="0"/>
                    <a:pt x="330" y="0"/>
                  </a:cubicBezTo>
                  <a:lnTo>
                    <a:pt x="415" y="0"/>
                  </a:lnTo>
                  <a:cubicBezTo>
                    <a:pt x="422" y="0"/>
                    <a:pt x="428" y="7"/>
                    <a:pt x="428" y="14"/>
                  </a:cubicBezTo>
                  <a:lnTo>
                    <a:pt x="428" y="486"/>
                  </a:lnTo>
                  <a:cubicBezTo>
                    <a:pt x="428" y="494"/>
                    <a:pt x="422" y="500"/>
                    <a:pt x="415" y="500"/>
                  </a:cubicBezTo>
                  <a:lnTo>
                    <a:pt x="330" y="500"/>
                  </a:lnTo>
                  <a:cubicBezTo>
                    <a:pt x="322" y="500"/>
                    <a:pt x="316" y="494"/>
                    <a:pt x="316" y="486"/>
                  </a:cubicBezTo>
                  <a:lnTo>
                    <a:pt x="316" y="299"/>
                  </a:lnTo>
                  <a:lnTo>
                    <a:pt x="112" y="299"/>
                  </a:lnTo>
                  <a:lnTo>
                    <a:pt x="112" y="486"/>
                  </a:lnTo>
                  <a:cubicBezTo>
                    <a:pt x="112" y="494"/>
                    <a:pt x="106" y="500"/>
                    <a:pt x="99" y="500"/>
                  </a:cubicBezTo>
                  <a:lnTo>
                    <a:pt x="14" y="500"/>
                  </a:lnTo>
                  <a:cubicBezTo>
                    <a:pt x="7" y="500"/>
                    <a:pt x="0" y="494"/>
                    <a:pt x="0" y="48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A4903FBA-7C2F-4846-A0B8-4DB4914D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547" y="1352552"/>
              <a:ext cx="233363" cy="363538"/>
            </a:xfrm>
            <a:custGeom>
              <a:avLst/>
              <a:gdLst>
                <a:gd name="T0" fmla="*/ 0 w 322"/>
                <a:gd name="T1" fmla="*/ 14 h 500"/>
                <a:gd name="T2" fmla="*/ 13 w 322"/>
                <a:gd name="T3" fmla="*/ 0 h 500"/>
                <a:gd name="T4" fmla="*/ 309 w 322"/>
                <a:gd name="T5" fmla="*/ 0 h 500"/>
                <a:gd name="T6" fmla="*/ 322 w 322"/>
                <a:gd name="T7" fmla="*/ 14 h 500"/>
                <a:gd name="T8" fmla="*/ 322 w 322"/>
                <a:gd name="T9" fmla="*/ 92 h 500"/>
                <a:gd name="T10" fmla="*/ 309 w 322"/>
                <a:gd name="T11" fmla="*/ 105 h 500"/>
                <a:gd name="T12" fmla="*/ 111 w 322"/>
                <a:gd name="T13" fmla="*/ 105 h 500"/>
                <a:gd name="T14" fmla="*/ 111 w 322"/>
                <a:gd name="T15" fmla="*/ 194 h 500"/>
                <a:gd name="T16" fmla="*/ 274 w 322"/>
                <a:gd name="T17" fmla="*/ 194 h 500"/>
                <a:gd name="T18" fmla="*/ 287 w 322"/>
                <a:gd name="T19" fmla="*/ 207 h 500"/>
                <a:gd name="T20" fmla="*/ 287 w 322"/>
                <a:gd name="T21" fmla="*/ 285 h 500"/>
                <a:gd name="T22" fmla="*/ 274 w 322"/>
                <a:gd name="T23" fmla="*/ 299 h 500"/>
                <a:gd name="T24" fmla="*/ 111 w 322"/>
                <a:gd name="T25" fmla="*/ 299 h 500"/>
                <a:gd name="T26" fmla="*/ 111 w 322"/>
                <a:gd name="T27" fmla="*/ 395 h 500"/>
                <a:gd name="T28" fmla="*/ 309 w 322"/>
                <a:gd name="T29" fmla="*/ 395 h 500"/>
                <a:gd name="T30" fmla="*/ 322 w 322"/>
                <a:gd name="T31" fmla="*/ 409 h 500"/>
                <a:gd name="T32" fmla="*/ 322 w 322"/>
                <a:gd name="T33" fmla="*/ 486 h 500"/>
                <a:gd name="T34" fmla="*/ 309 w 322"/>
                <a:gd name="T35" fmla="*/ 500 h 500"/>
                <a:gd name="T36" fmla="*/ 13 w 322"/>
                <a:gd name="T37" fmla="*/ 500 h 500"/>
                <a:gd name="T38" fmla="*/ 0 w 322"/>
                <a:gd name="T39" fmla="*/ 486 h 500"/>
                <a:gd name="T40" fmla="*/ 0 w 322"/>
                <a:gd name="T41" fmla="*/ 1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2" h="500">
                  <a:moveTo>
                    <a:pt x="0" y="14"/>
                  </a:moveTo>
                  <a:cubicBezTo>
                    <a:pt x="0" y="7"/>
                    <a:pt x="5" y="0"/>
                    <a:pt x="13" y="0"/>
                  </a:cubicBezTo>
                  <a:lnTo>
                    <a:pt x="309" y="0"/>
                  </a:lnTo>
                  <a:cubicBezTo>
                    <a:pt x="317" y="0"/>
                    <a:pt x="322" y="7"/>
                    <a:pt x="322" y="14"/>
                  </a:cubicBezTo>
                  <a:lnTo>
                    <a:pt x="322" y="92"/>
                  </a:lnTo>
                  <a:cubicBezTo>
                    <a:pt x="322" y="99"/>
                    <a:pt x="317" y="105"/>
                    <a:pt x="309" y="105"/>
                  </a:cubicBezTo>
                  <a:lnTo>
                    <a:pt x="111" y="105"/>
                  </a:lnTo>
                  <a:lnTo>
                    <a:pt x="111" y="194"/>
                  </a:lnTo>
                  <a:lnTo>
                    <a:pt x="274" y="194"/>
                  </a:lnTo>
                  <a:cubicBezTo>
                    <a:pt x="281" y="194"/>
                    <a:pt x="287" y="200"/>
                    <a:pt x="287" y="207"/>
                  </a:cubicBezTo>
                  <a:lnTo>
                    <a:pt x="287" y="285"/>
                  </a:lnTo>
                  <a:cubicBezTo>
                    <a:pt x="287" y="293"/>
                    <a:pt x="281" y="299"/>
                    <a:pt x="274" y="299"/>
                  </a:cubicBezTo>
                  <a:lnTo>
                    <a:pt x="111" y="299"/>
                  </a:lnTo>
                  <a:lnTo>
                    <a:pt x="111" y="395"/>
                  </a:lnTo>
                  <a:lnTo>
                    <a:pt x="309" y="395"/>
                  </a:lnTo>
                  <a:cubicBezTo>
                    <a:pt x="317" y="395"/>
                    <a:pt x="322" y="402"/>
                    <a:pt x="322" y="409"/>
                  </a:cubicBezTo>
                  <a:lnTo>
                    <a:pt x="322" y="486"/>
                  </a:lnTo>
                  <a:cubicBezTo>
                    <a:pt x="322" y="494"/>
                    <a:pt x="317" y="500"/>
                    <a:pt x="309" y="500"/>
                  </a:cubicBezTo>
                  <a:lnTo>
                    <a:pt x="13" y="500"/>
                  </a:lnTo>
                  <a:cubicBezTo>
                    <a:pt x="5" y="500"/>
                    <a:pt x="0" y="494"/>
                    <a:pt x="0" y="48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03E0B1C-0B3C-44F0-A642-30D71CA2A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4359" y="1347789"/>
              <a:ext cx="371475" cy="373063"/>
            </a:xfrm>
            <a:custGeom>
              <a:avLst/>
              <a:gdLst>
                <a:gd name="T0" fmla="*/ 256 w 513"/>
                <a:gd name="T1" fmla="*/ 400 h 514"/>
                <a:gd name="T2" fmla="*/ 399 w 513"/>
                <a:gd name="T3" fmla="*/ 258 h 514"/>
                <a:gd name="T4" fmla="*/ 256 w 513"/>
                <a:gd name="T5" fmla="*/ 114 h 514"/>
                <a:gd name="T6" fmla="*/ 114 w 513"/>
                <a:gd name="T7" fmla="*/ 258 h 514"/>
                <a:gd name="T8" fmla="*/ 256 w 513"/>
                <a:gd name="T9" fmla="*/ 400 h 514"/>
                <a:gd name="T10" fmla="*/ 256 w 513"/>
                <a:gd name="T11" fmla="*/ 0 h 514"/>
                <a:gd name="T12" fmla="*/ 513 w 513"/>
                <a:gd name="T13" fmla="*/ 258 h 514"/>
                <a:gd name="T14" fmla="*/ 256 w 513"/>
                <a:gd name="T15" fmla="*/ 514 h 514"/>
                <a:gd name="T16" fmla="*/ 0 w 513"/>
                <a:gd name="T17" fmla="*/ 258 h 514"/>
                <a:gd name="T18" fmla="*/ 256 w 513"/>
                <a:gd name="T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3" h="514">
                  <a:moveTo>
                    <a:pt x="256" y="400"/>
                  </a:moveTo>
                  <a:cubicBezTo>
                    <a:pt x="335" y="400"/>
                    <a:pt x="399" y="336"/>
                    <a:pt x="399" y="258"/>
                  </a:cubicBezTo>
                  <a:cubicBezTo>
                    <a:pt x="399" y="179"/>
                    <a:pt x="335" y="114"/>
                    <a:pt x="256" y="114"/>
                  </a:cubicBezTo>
                  <a:cubicBezTo>
                    <a:pt x="178" y="114"/>
                    <a:pt x="114" y="179"/>
                    <a:pt x="114" y="258"/>
                  </a:cubicBezTo>
                  <a:cubicBezTo>
                    <a:pt x="114" y="336"/>
                    <a:pt x="178" y="400"/>
                    <a:pt x="256" y="400"/>
                  </a:cubicBezTo>
                  <a:close/>
                  <a:moveTo>
                    <a:pt x="256" y="0"/>
                  </a:moveTo>
                  <a:cubicBezTo>
                    <a:pt x="399" y="0"/>
                    <a:pt x="513" y="115"/>
                    <a:pt x="513" y="258"/>
                  </a:cubicBezTo>
                  <a:cubicBezTo>
                    <a:pt x="513" y="401"/>
                    <a:pt x="399" y="514"/>
                    <a:pt x="256" y="514"/>
                  </a:cubicBezTo>
                  <a:cubicBezTo>
                    <a:pt x="113" y="514"/>
                    <a:pt x="0" y="401"/>
                    <a:pt x="0" y="258"/>
                  </a:cubicBezTo>
                  <a:cubicBezTo>
                    <a:pt x="0" y="115"/>
                    <a:pt x="113" y="0"/>
                    <a:pt x="256" y="0"/>
                  </a:cubicBez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E2927CB7-9380-4FCD-9A2A-BD8525E3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334" y="1347789"/>
              <a:ext cx="311150" cy="373063"/>
            </a:xfrm>
            <a:custGeom>
              <a:avLst/>
              <a:gdLst>
                <a:gd name="T0" fmla="*/ 0 w 430"/>
                <a:gd name="T1" fmla="*/ 13 h 514"/>
                <a:gd name="T2" fmla="*/ 14 w 430"/>
                <a:gd name="T3" fmla="*/ 0 h 514"/>
                <a:gd name="T4" fmla="*/ 32 w 430"/>
                <a:gd name="T5" fmla="*/ 0 h 514"/>
                <a:gd name="T6" fmla="*/ 316 w 430"/>
                <a:gd name="T7" fmla="*/ 274 h 514"/>
                <a:gd name="T8" fmla="*/ 317 w 430"/>
                <a:gd name="T9" fmla="*/ 274 h 514"/>
                <a:gd name="T10" fmla="*/ 317 w 430"/>
                <a:gd name="T11" fmla="*/ 21 h 514"/>
                <a:gd name="T12" fmla="*/ 331 w 430"/>
                <a:gd name="T13" fmla="*/ 7 h 514"/>
                <a:gd name="T14" fmla="*/ 416 w 430"/>
                <a:gd name="T15" fmla="*/ 7 h 514"/>
                <a:gd name="T16" fmla="*/ 430 w 430"/>
                <a:gd name="T17" fmla="*/ 21 h 514"/>
                <a:gd name="T18" fmla="*/ 430 w 430"/>
                <a:gd name="T19" fmla="*/ 501 h 514"/>
                <a:gd name="T20" fmla="*/ 416 w 430"/>
                <a:gd name="T21" fmla="*/ 514 h 514"/>
                <a:gd name="T22" fmla="*/ 405 w 430"/>
                <a:gd name="T23" fmla="*/ 514 h 514"/>
                <a:gd name="T24" fmla="*/ 396 w 430"/>
                <a:gd name="T25" fmla="*/ 511 h 514"/>
                <a:gd name="T26" fmla="*/ 114 w 430"/>
                <a:gd name="T27" fmla="*/ 227 h 514"/>
                <a:gd name="T28" fmla="*/ 113 w 430"/>
                <a:gd name="T29" fmla="*/ 227 h 514"/>
                <a:gd name="T30" fmla="*/ 113 w 430"/>
                <a:gd name="T31" fmla="*/ 493 h 514"/>
                <a:gd name="T32" fmla="*/ 99 w 430"/>
                <a:gd name="T33" fmla="*/ 507 h 514"/>
                <a:gd name="T34" fmla="*/ 14 w 430"/>
                <a:gd name="T35" fmla="*/ 507 h 514"/>
                <a:gd name="T36" fmla="*/ 1 w 430"/>
                <a:gd name="T37" fmla="*/ 493 h 514"/>
                <a:gd name="T38" fmla="*/ 0 w 430"/>
                <a:gd name="T39" fmla="*/ 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0" h="514">
                  <a:moveTo>
                    <a:pt x="0" y="13"/>
                  </a:moveTo>
                  <a:cubicBezTo>
                    <a:pt x="0" y="6"/>
                    <a:pt x="7" y="0"/>
                    <a:pt x="14" y="0"/>
                  </a:cubicBezTo>
                  <a:lnTo>
                    <a:pt x="32" y="0"/>
                  </a:lnTo>
                  <a:lnTo>
                    <a:pt x="316" y="274"/>
                  </a:lnTo>
                  <a:lnTo>
                    <a:pt x="317" y="274"/>
                  </a:lnTo>
                  <a:lnTo>
                    <a:pt x="317" y="21"/>
                  </a:lnTo>
                  <a:cubicBezTo>
                    <a:pt x="317" y="14"/>
                    <a:pt x="323" y="7"/>
                    <a:pt x="331" y="7"/>
                  </a:cubicBezTo>
                  <a:lnTo>
                    <a:pt x="416" y="7"/>
                  </a:lnTo>
                  <a:cubicBezTo>
                    <a:pt x="424" y="7"/>
                    <a:pt x="430" y="14"/>
                    <a:pt x="430" y="21"/>
                  </a:cubicBezTo>
                  <a:lnTo>
                    <a:pt x="430" y="501"/>
                  </a:lnTo>
                  <a:cubicBezTo>
                    <a:pt x="430" y="508"/>
                    <a:pt x="424" y="514"/>
                    <a:pt x="416" y="514"/>
                  </a:cubicBezTo>
                  <a:lnTo>
                    <a:pt x="405" y="514"/>
                  </a:lnTo>
                  <a:cubicBezTo>
                    <a:pt x="403" y="514"/>
                    <a:pt x="397" y="512"/>
                    <a:pt x="396" y="511"/>
                  </a:cubicBezTo>
                  <a:lnTo>
                    <a:pt x="114" y="227"/>
                  </a:lnTo>
                  <a:lnTo>
                    <a:pt x="113" y="227"/>
                  </a:lnTo>
                  <a:lnTo>
                    <a:pt x="113" y="493"/>
                  </a:lnTo>
                  <a:cubicBezTo>
                    <a:pt x="113" y="501"/>
                    <a:pt x="107" y="507"/>
                    <a:pt x="99" y="507"/>
                  </a:cubicBezTo>
                  <a:lnTo>
                    <a:pt x="14" y="507"/>
                  </a:lnTo>
                  <a:cubicBezTo>
                    <a:pt x="7" y="507"/>
                    <a:pt x="1" y="501"/>
                    <a:pt x="1" y="49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AB8D3CA5-CC0B-462C-8F9E-47F4EE2D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259" y="1828802"/>
              <a:ext cx="136525" cy="150813"/>
            </a:xfrm>
            <a:custGeom>
              <a:avLst/>
              <a:gdLst>
                <a:gd name="T0" fmla="*/ 142 w 187"/>
                <a:gd name="T1" fmla="*/ 121 h 208"/>
                <a:gd name="T2" fmla="*/ 44 w 187"/>
                <a:gd name="T3" fmla="*/ 121 h 208"/>
                <a:gd name="T4" fmla="*/ 44 w 187"/>
                <a:gd name="T5" fmla="*/ 208 h 208"/>
                <a:gd name="T6" fmla="*/ 0 w 187"/>
                <a:gd name="T7" fmla="*/ 208 h 208"/>
                <a:gd name="T8" fmla="*/ 0 w 187"/>
                <a:gd name="T9" fmla="*/ 0 h 208"/>
                <a:gd name="T10" fmla="*/ 44 w 187"/>
                <a:gd name="T11" fmla="*/ 0 h 208"/>
                <a:gd name="T12" fmla="*/ 44 w 187"/>
                <a:gd name="T13" fmla="*/ 82 h 208"/>
                <a:gd name="T14" fmla="*/ 142 w 187"/>
                <a:gd name="T15" fmla="*/ 82 h 208"/>
                <a:gd name="T16" fmla="*/ 142 w 187"/>
                <a:gd name="T17" fmla="*/ 0 h 208"/>
                <a:gd name="T18" fmla="*/ 187 w 187"/>
                <a:gd name="T19" fmla="*/ 0 h 208"/>
                <a:gd name="T20" fmla="*/ 187 w 187"/>
                <a:gd name="T21" fmla="*/ 208 h 208"/>
                <a:gd name="T22" fmla="*/ 142 w 187"/>
                <a:gd name="T23" fmla="*/ 208 h 208"/>
                <a:gd name="T24" fmla="*/ 142 w 187"/>
                <a:gd name="T25" fmla="*/ 1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8">
                  <a:moveTo>
                    <a:pt x="142" y="121"/>
                  </a:moveTo>
                  <a:lnTo>
                    <a:pt x="44" y="121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2"/>
                  </a:lnTo>
                  <a:lnTo>
                    <a:pt x="142" y="82"/>
                  </a:lnTo>
                  <a:lnTo>
                    <a:pt x="142" y="0"/>
                  </a:lnTo>
                  <a:lnTo>
                    <a:pt x="187" y="0"/>
                  </a:lnTo>
                  <a:lnTo>
                    <a:pt x="187" y="208"/>
                  </a:lnTo>
                  <a:lnTo>
                    <a:pt x="142" y="208"/>
                  </a:lnTo>
                  <a:lnTo>
                    <a:pt x="142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930E193C-A54C-4C75-8417-A8A1F6450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7472" y="1828802"/>
              <a:ext cx="31750" cy="1508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D20888D-232F-49F7-8236-A673ADAA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47" y="1827214"/>
              <a:ext cx="144463" cy="155575"/>
            </a:xfrm>
            <a:custGeom>
              <a:avLst/>
              <a:gdLst>
                <a:gd name="T0" fmla="*/ 111 w 199"/>
                <a:gd name="T1" fmla="*/ 0 h 216"/>
                <a:gd name="T2" fmla="*/ 197 w 199"/>
                <a:gd name="T3" fmla="*/ 46 h 216"/>
                <a:gd name="T4" fmla="*/ 160 w 199"/>
                <a:gd name="T5" fmla="*/ 66 h 216"/>
                <a:gd name="T6" fmla="*/ 111 w 199"/>
                <a:gd name="T7" fmla="*/ 40 h 216"/>
                <a:gd name="T8" fmla="*/ 46 w 199"/>
                <a:gd name="T9" fmla="*/ 108 h 216"/>
                <a:gd name="T10" fmla="*/ 111 w 199"/>
                <a:gd name="T11" fmla="*/ 176 h 216"/>
                <a:gd name="T12" fmla="*/ 156 w 199"/>
                <a:gd name="T13" fmla="*/ 160 h 216"/>
                <a:gd name="T14" fmla="*/ 156 w 199"/>
                <a:gd name="T15" fmla="*/ 135 h 216"/>
                <a:gd name="T16" fmla="*/ 100 w 199"/>
                <a:gd name="T17" fmla="*/ 135 h 216"/>
                <a:gd name="T18" fmla="*/ 100 w 199"/>
                <a:gd name="T19" fmla="*/ 97 h 216"/>
                <a:gd name="T20" fmla="*/ 199 w 199"/>
                <a:gd name="T21" fmla="*/ 97 h 216"/>
                <a:gd name="T22" fmla="*/ 199 w 199"/>
                <a:gd name="T23" fmla="*/ 177 h 216"/>
                <a:gd name="T24" fmla="*/ 111 w 199"/>
                <a:gd name="T25" fmla="*/ 216 h 216"/>
                <a:gd name="T26" fmla="*/ 0 w 199"/>
                <a:gd name="T27" fmla="*/ 108 h 216"/>
                <a:gd name="T28" fmla="*/ 111 w 199"/>
                <a:gd name="T2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16">
                  <a:moveTo>
                    <a:pt x="111" y="0"/>
                  </a:moveTo>
                  <a:cubicBezTo>
                    <a:pt x="154" y="0"/>
                    <a:pt x="181" y="21"/>
                    <a:pt x="197" y="46"/>
                  </a:cubicBezTo>
                  <a:lnTo>
                    <a:pt x="160" y="66"/>
                  </a:lnTo>
                  <a:cubicBezTo>
                    <a:pt x="150" y="51"/>
                    <a:pt x="132" y="40"/>
                    <a:pt x="111" y="40"/>
                  </a:cubicBezTo>
                  <a:cubicBezTo>
                    <a:pt x="73" y="40"/>
                    <a:pt x="46" y="69"/>
                    <a:pt x="46" y="108"/>
                  </a:cubicBezTo>
                  <a:cubicBezTo>
                    <a:pt x="46" y="147"/>
                    <a:pt x="73" y="176"/>
                    <a:pt x="111" y="176"/>
                  </a:cubicBezTo>
                  <a:cubicBezTo>
                    <a:pt x="130" y="176"/>
                    <a:pt x="146" y="168"/>
                    <a:pt x="156" y="160"/>
                  </a:cubicBezTo>
                  <a:lnTo>
                    <a:pt x="156" y="135"/>
                  </a:lnTo>
                  <a:lnTo>
                    <a:pt x="100" y="135"/>
                  </a:lnTo>
                  <a:lnTo>
                    <a:pt x="100" y="97"/>
                  </a:lnTo>
                  <a:lnTo>
                    <a:pt x="199" y="97"/>
                  </a:lnTo>
                  <a:lnTo>
                    <a:pt x="199" y="177"/>
                  </a:lnTo>
                  <a:cubicBezTo>
                    <a:pt x="178" y="200"/>
                    <a:pt x="148" y="216"/>
                    <a:pt x="111" y="216"/>
                  </a:cubicBezTo>
                  <a:cubicBezTo>
                    <a:pt x="50" y="216"/>
                    <a:pt x="0" y="173"/>
                    <a:pt x="0" y="108"/>
                  </a:cubicBezTo>
                  <a:cubicBezTo>
                    <a:pt x="0" y="42"/>
                    <a:pt x="50" y="0"/>
                    <a:pt x="1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E83FA010-387D-4DBC-944D-82FB1F4BA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122" y="1828802"/>
              <a:ext cx="136525" cy="150813"/>
            </a:xfrm>
            <a:custGeom>
              <a:avLst/>
              <a:gdLst>
                <a:gd name="T0" fmla="*/ 142 w 187"/>
                <a:gd name="T1" fmla="*/ 121 h 208"/>
                <a:gd name="T2" fmla="*/ 44 w 187"/>
                <a:gd name="T3" fmla="*/ 121 h 208"/>
                <a:gd name="T4" fmla="*/ 44 w 187"/>
                <a:gd name="T5" fmla="*/ 208 h 208"/>
                <a:gd name="T6" fmla="*/ 0 w 187"/>
                <a:gd name="T7" fmla="*/ 208 h 208"/>
                <a:gd name="T8" fmla="*/ 0 w 187"/>
                <a:gd name="T9" fmla="*/ 0 h 208"/>
                <a:gd name="T10" fmla="*/ 44 w 187"/>
                <a:gd name="T11" fmla="*/ 0 h 208"/>
                <a:gd name="T12" fmla="*/ 44 w 187"/>
                <a:gd name="T13" fmla="*/ 82 h 208"/>
                <a:gd name="T14" fmla="*/ 142 w 187"/>
                <a:gd name="T15" fmla="*/ 82 h 208"/>
                <a:gd name="T16" fmla="*/ 142 w 187"/>
                <a:gd name="T17" fmla="*/ 0 h 208"/>
                <a:gd name="T18" fmla="*/ 187 w 187"/>
                <a:gd name="T19" fmla="*/ 0 h 208"/>
                <a:gd name="T20" fmla="*/ 187 w 187"/>
                <a:gd name="T21" fmla="*/ 208 h 208"/>
                <a:gd name="T22" fmla="*/ 142 w 187"/>
                <a:gd name="T23" fmla="*/ 208 h 208"/>
                <a:gd name="T24" fmla="*/ 142 w 187"/>
                <a:gd name="T25" fmla="*/ 1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8">
                  <a:moveTo>
                    <a:pt x="142" y="121"/>
                  </a:moveTo>
                  <a:lnTo>
                    <a:pt x="44" y="121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82"/>
                  </a:lnTo>
                  <a:lnTo>
                    <a:pt x="142" y="82"/>
                  </a:lnTo>
                  <a:lnTo>
                    <a:pt x="142" y="0"/>
                  </a:lnTo>
                  <a:lnTo>
                    <a:pt x="187" y="0"/>
                  </a:lnTo>
                  <a:lnTo>
                    <a:pt x="187" y="208"/>
                  </a:lnTo>
                  <a:lnTo>
                    <a:pt x="142" y="208"/>
                  </a:lnTo>
                  <a:lnTo>
                    <a:pt x="142" y="1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A5340F97-ABDF-481E-A9B6-D2581DFB5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34" y="1828802"/>
              <a:ext cx="106363" cy="150813"/>
            </a:xfrm>
            <a:custGeom>
              <a:avLst/>
              <a:gdLst>
                <a:gd name="T0" fmla="*/ 0 w 147"/>
                <a:gd name="T1" fmla="*/ 0 h 208"/>
                <a:gd name="T2" fmla="*/ 147 w 147"/>
                <a:gd name="T3" fmla="*/ 0 h 208"/>
                <a:gd name="T4" fmla="*/ 147 w 147"/>
                <a:gd name="T5" fmla="*/ 38 h 208"/>
                <a:gd name="T6" fmla="*/ 44 w 147"/>
                <a:gd name="T7" fmla="*/ 38 h 208"/>
                <a:gd name="T8" fmla="*/ 44 w 147"/>
                <a:gd name="T9" fmla="*/ 83 h 208"/>
                <a:gd name="T10" fmla="*/ 145 w 147"/>
                <a:gd name="T11" fmla="*/ 83 h 208"/>
                <a:gd name="T12" fmla="*/ 145 w 147"/>
                <a:gd name="T13" fmla="*/ 121 h 208"/>
                <a:gd name="T14" fmla="*/ 44 w 147"/>
                <a:gd name="T15" fmla="*/ 121 h 208"/>
                <a:gd name="T16" fmla="*/ 44 w 147"/>
                <a:gd name="T17" fmla="*/ 169 h 208"/>
                <a:gd name="T18" fmla="*/ 147 w 147"/>
                <a:gd name="T19" fmla="*/ 169 h 208"/>
                <a:gd name="T20" fmla="*/ 147 w 147"/>
                <a:gd name="T21" fmla="*/ 208 h 208"/>
                <a:gd name="T22" fmla="*/ 0 w 147"/>
                <a:gd name="T23" fmla="*/ 208 h 208"/>
                <a:gd name="T24" fmla="*/ 0 w 147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8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7C8D021-FCDA-43E4-8A21-BE24C96126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209" y="1828802"/>
              <a:ext cx="122238" cy="150813"/>
            </a:xfrm>
            <a:custGeom>
              <a:avLst/>
              <a:gdLst>
                <a:gd name="T0" fmla="*/ 91 w 168"/>
                <a:gd name="T1" fmla="*/ 38 h 208"/>
                <a:gd name="T2" fmla="*/ 44 w 168"/>
                <a:gd name="T3" fmla="*/ 38 h 208"/>
                <a:gd name="T4" fmla="*/ 44 w 168"/>
                <a:gd name="T5" fmla="*/ 95 h 208"/>
                <a:gd name="T6" fmla="*/ 91 w 168"/>
                <a:gd name="T7" fmla="*/ 95 h 208"/>
                <a:gd name="T8" fmla="*/ 122 w 168"/>
                <a:gd name="T9" fmla="*/ 67 h 208"/>
                <a:gd name="T10" fmla="*/ 91 w 168"/>
                <a:gd name="T11" fmla="*/ 38 h 208"/>
                <a:gd name="T12" fmla="*/ 77 w 168"/>
                <a:gd name="T13" fmla="*/ 133 h 208"/>
                <a:gd name="T14" fmla="*/ 44 w 168"/>
                <a:gd name="T15" fmla="*/ 133 h 208"/>
                <a:gd name="T16" fmla="*/ 44 w 168"/>
                <a:gd name="T17" fmla="*/ 208 h 208"/>
                <a:gd name="T18" fmla="*/ 0 w 168"/>
                <a:gd name="T19" fmla="*/ 208 h 208"/>
                <a:gd name="T20" fmla="*/ 0 w 168"/>
                <a:gd name="T21" fmla="*/ 0 h 208"/>
                <a:gd name="T22" fmla="*/ 97 w 168"/>
                <a:gd name="T23" fmla="*/ 0 h 208"/>
                <a:gd name="T24" fmla="*/ 167 w 168"/>
                <a:gd name="T25" fmla="*/ 67 h 208"/>
                <a:gd name="T26" fmla="*/ 122 w 168"/>
                <a:gd name="T27" fmla="*/ 129 h 208"/>
                <a:gd name="T28" fmla="*/ 168 w 168"/>
                <a:gd name="T29" fmla="*/ 208 h 208"/>
                <a:gd name="T30" fmla="*/ 118 w 168"/>
                <a:gd name="T31" fmla="*/ 208 h 208"/>
                <a:gd name="T32" fmla="*/ 77 w 168"/>
                <a:gd name="T33" fmla="*/ 13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08">
                  <a:moveTo>
                    <a:pt x="91" y="38"/>
                  </a:moveTo>
                  <a:lnTo>
                    <a:pt x="44" y="38"/>
                  </a:lnTo>
                  <a:lnTo>
                    <a:pt x="44" y="95"/>
                  </a:lnTo>
                  <a:lnTo>
                    <a:pt x="91" y="95"/>
                  </a:lnTo>
                  <a:cubicBezTo>
                    <a:pt x="109" y="95"/>
                    <a:pt x="122" y="84"/>
                    <a:pt x="122" y="67"/>
                  </a:cubicBezTo>
                  <a:cubicBezTo>
                    <a:pt x="122" y="49"/>
                    <a:pt x="109" y="38"/>
                    <a:pt x="91" y="38"/>
                  </a:cubicBezTo>
                  <a:close/>
                  <a:moveTo>
                    <a:pt x="77" y="133"/>
                  </a:moveTo>
                  <a:lnTo>
                    <a:pt x="44" y="133"/>
                  </a:lnTo>
                  <a:lnTo>
                    <a:pt x="44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1" y="0"/>
                    <a:pt x="167" y="28"/>
                    <a:pt x="167" y="67"/>
                  </a:cubicBezTo>
                  <a:cubicBezTo>
                    <a:pt x="167" y="104"/>
                    <a:pt x="144" y="123"/>
                    <a:pt x="122" y="129"/>
                  </a:cubicBezTo>
                  <a:lnTo>
                    <a:pt x="168" y="208"/>
                  </a:lnTo>
                  <a:lnTo>
                    <a:pt x="118" y="208"/>
                  </a:lnTo>
                  <a:lnTo>
                    <a:pt x="77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F6FB328F-0370-42B7-8531-F2D39D1B4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34" y="1828802"/>
              <a:ext cx="106363" cy="150813"/>
            </a:xfrm>
            <a:custGeom>
              <a:avLst/>
              <a:gdLst>
                <a:gd name="T0" fmla="*/ 0 w 147"/>
                <a:gd name="T1" fmla="*/ 0 h 208"/>
                <a:gd name="T2" fmla="*/ 147 w 147"/>
                <a:gd name="T3" fmla="*/ 0 h 208"/>
                <a:gd name="T4" fmla="*/ 147 w 147"/>
                <a:gd name="T5" fmla="*/ 38 h 208"/>
                <a:gd name="T6" fmla="*/ 44 w 147"/>
                <a:gd name="T7" fmla="*/ 38 h 208"/>
                <a:gd name="T8" fmla="*/ 44 w 147"/>
                <a:gd name="T9" fmla="*/ 83 h 208"/>
                <a:gd name="T10" fmla="*/ 145 w 147"/>
                <a:gd name="T11" fmla="*/ 83 h 208"/>
                <a:gd name="T12" fmla="*/ 145 w 147"/>
                <a:gd name="T13" fmla="*/ 121 h 208"/>
                <a:gd name="T14" fmla="*/ 44 w 147"/>
                <a:gd name="T15" fmla="*/ 121 h 208"/>
                <a:gd name="T16" fmla="*/ 44 w 147"/>
                <a:gd name="T17" fmla="*/ 169 h 208"/>
                <a:gd name="T18" fmla="*/ 147 w 147"/>
                <a:gd name="T19" fmla="*/ 169 h 208"/>
                <a:gd name="T20" fmla="*/ 147 w 147"/>
                <a:gd name="T21" fmla="*/ 208 h 208"/>
                <a:gd name="T22" fmla="*/ 0 w 147"/>
                <a:gd name="T23" fmla="*/ 208 h 208"/>
                <a:gd name="T24" fmla="*/ 0 w 147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8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8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3437AB46-9FD0-4E25-A3FA-458FCA9A2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509" y="1828802"/>
              <a:ext cx="141288" cy="150813"/>
            </a:xfrm>
            <a:custGeom>
              <a:avLst/>
              <a:gdLst>
                <a:gd name="T0" fmla="*/ 82 w 193"/>
                <a:gd name="T1" fmla="*/ 169 h 208"/>
                <a:gd name="T2" fmla="*/ 147 w 193"/>
                <a:gd name="T3" fmla="*/ 104 h 208"/>
                <a:gd name="T4" fmla="*/ 82 w 193"/>
                <a:gd name="T5" fmla="*/ 39 h 208"/>
                <a:gd name="T6" fmla="*/ 45 w 193"/>
                <a:gd name="T7" fmla="*/ 39 h 208"/>
                <a:gd name="T8" fmla="*/ 45 w 193"/>
                <a:gd name="T9" fmla="*/ 169 h 208"/>
                <a:gd name="T10" fmla="*/ 82 w 193"/>
                <a:gd name="T11" fmla="*/ 169 h 208"/>
                <a:gd name="T12" fmla="*/ 0 w 193"/>
                <a:gd name="T13" fmla="*/ 0 h 208"/>
                <a:gd name="T14" fmla="*/ 82 w 193"/>
                <a:gd name="T15" fmla="*/ 0 h 208"/>
                <a:gd name="T16" fmla="*/ 193 w 193"/>
                <a:gd name="T17" fmla="*/ 104 h 208"/>
                <a:gd name="T18" fmla="*/ 82 w 193"/>
                <a:gd name="T19" fmla="*/ 208 h 208"/>
                <a:gd name="T20" fmla="*/ 0 w 193"/>
                <a:gd name="T21" fmla="*/ 208 h 208"/>
                <a:gd name="T22" fmla="*/ 0 w 193"/>
                <a:gd name="T2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208">
                  <a:moveTo>
                    <a:pt x="82" y="169"/>
                  </a:moveTo>
                  <a:cubicBezTo>
                    <a:pt x="123" y="169"/>
                    <a:pt x="147" y="139"/>
                    <a:pt x="147" y="104"/>
                  </a:cubicBezTo>
                  <a:cubicBezTo>
                    <a:pt x="147" y="67"/>
                    <a:pt x="125" y="39"/>
                    <a:pt x="82" y="39"/>
                  </a:cubicBezTo>
                  <a:lnTo>
                    <a:pt x="45" y="39"/>
                  </a:lnTo>
                  <a:lnTo>
                    <a:pt x="45" y="169"/>
                  </a:lnTo>
                  <a:lnTo>
                    <a:pt x="82" y="169"/>
                  </a:lnTo>
                  <a:close/>
                  <a:moveTo>
                    <a:pt x="0" y="0"/>
                  </a:moveTo>
                  <a:lnTo>
                    <a:pt x="82" y="0"/>
                  </a:lnTo>
                  <a:cubicBezTo>
                    <a:pt x="147" y="0"/>
                    <a:pt x="193" y="41"/>
                    <a:pt x="193" y="104"/>
                  </a:cubicBezTo>
                  <a:cubicBezTo>
                    <a:pt x="193" y="167"/>
                    <a:pt x="147" y="208"/>
                    <a:pt x="82" y="208"/>
                  </a:cubicBez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AE53775-63DE-4C7B-9CE0-E1E55BDC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34" y="1828802"/>
              <a:ext cx="134938" cy="153988"/>
            </a:xfrm>
            <a:custGeom>
              <a:avLst/>
              <a:gdLst>
                <a:gd name="T0" fmla="*/ 0 w 185"/>
                <a:gd name="T1" fmla="*/ 0 h 211"/>
                <a:gd name="T2" fmla="*/ 44 w 185"/>
                <a:gd name="T3" fmla="*/ 0 h 211"/>
                <a:gd name="T4" fmla="*/ 44 w 185"/>
                <a:gd name="T5" fmla="*/ 123 h 211"/>
                <a:gd name="T6" fmla="*/ 93 w 185"/>
                <a:gd name="T7" fmla="*/ 172 h 211"/>
                <a:gd name="T8" fmla="*/ 140 w 185"/>
                <a:gd name="T9" fmla="*/ 123 h 211"/>
                <a:gd name="T10" fmla="*/ 140 w 185"/>
                <a:gd name="T11" fmla="*/ 0 h 211"/>
                <a:gd name="T12" fmla="*/ 185 w 185"/>
                <a:gd name="T13" fmla="*/ 0 h 211"/>
                <a:gd name="T14" fmla="*/ 185 w 185"/>
                <a:gd name="T15" fmla="*/ 125 h 211"/>
                <a:gd name="T16" fmla="*/ 93 w 185"/>
                <a:gd name="T17" fmla="*/ 211 h 211"/>
                <a:gd name="T18" fmla="*/ 0 w 185"/>
                <a:gd name="T19" fmla="*/ 125 h 211"/>
                <a:gd name="T20" fmla="*/ 0 w 185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11">
                  <a:moveTo>
                    <a:pt x="0" y="0"/>
                  </a:moveTo>
                  <a:lnTo>
                    <a:pt x="44" y="0"/>
                  </a:lnTo>
                  <a:lnTo>
                    <a:pt x="44" y="123"/>
                  </a:lnTo>
                  <a:cubicBezTo>
                    <a:pt x="44" y="152"/>
                    <a:pt x="60" y="172"/>
                    <a:pt x="93" y="172"/>
                  </a:cubicBezTo>
                  <a:cubicBezTo>
                    <a:pt x="124" y="172"/>
                    <a:pt x="140" y="152"/>
                    <a:pt x="140" y="123"/>
                  </a:cubicBezTo>
                  <a:lnTo>
                    <a:pt x="140" y="0"/>
                  </a:lnTo>
                  <a:lnTo>
                    <a:pt x="185" y="0"/>
                  </a:lnTo>
                  <a:lnTo>
                    <a:pt x="185" y="125"/>
                  </a:lnTo>
                  <a:cubicBezTo>
                    <a:pt x="185" y="176"/>
                    <a:pt x="156" y="211"/>
                    <a:pt x="93" y="211"/>
                  </a:cubicBezTo>
                  <a:cubicBezTo>
                    <a:pt x="29" y="211"/>
                    <a:pt x="0" y="176"/>
                    <a:pt x="0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945571D6-9848-4093-8C51-7F596A06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409" y="1827214"/>
              <a:ext cx="142875" cy="155575"/>
            </a:xfrm>
            <a:custGeom>
              <a:avLst/>
              <a:gdLst>
                <a:gd name="T0" fmla="*/ 0 w 197"/>
                <a:gd name="T1" fmla="*/ 108 h 215"/>
                <a:gd name="T2" fmla="*/ 109 w 197"/>
                <a:gd name="T3" fmla="*/ 0 h 215"/>
                <a:gd name="T4" fmla="*/ 197 w 197"/>
                <a:gd name="T5" fmla="*/ 51 h 215"/>
                <a:gd name="T6" fmla="*/ 159 w 197"/>
                <a:gd name="T7" fmla="*/ 70 h 215"/>
                <a:gd name="T8" fmla="*/ 109 w 197"/>
                <a:gd name="T9" fmla="*/ 40 h 215"/>
                <a:gd name="T10" fmla="*/ 45 w 197"/>
                <a:gd name="T11" fmla="*/ 108 h 215"/>
                <a:gd name="T12" fmla="*/ 109 w 197"/>
                <a:gd name="T13" fmla="*/ 176 h 215"/>
                <a:gd name="T14" fmla="*/ 159 w 197"/>
                <a:gd name="T15" fmla="*/ 146 h 215"/>
                <a:gd name="T16" fmla="*/ 197 w 197"/>
                <a:gd name="T17" fmla="*/ 164 h 215"/>
                <a:gd name="T18" fmla="*/ 109 w 197"/>
                <a:gd name="T19" fmla="*/ 215 h 215"/>
                <a:gd name="T20" fmla="*/ 0 w 197"/>
                <a:gd name="T21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15">
                  <a:moveTo>
                    <a:pt x="0" y="108"/>
                  </a:moveTo>
                  <a:cubicBezTo>
                    <a:pt x="0" y="44"/>
                    <a:pt x="48" y="0"/>
                    <a:pt x="109" y="0"/>
                  </a:cubicBezTo>
                  <a:cubicBezTo>
                    <a:pt x="156" y="0"/>
                    <a:pt x="183" y="25"/>
                    <a:pt x="197" y="51"/>
                  </a:cubicBezTo>
                  <a:lnTo>
                    <a:pt x="159" y="70"/>
                  </a:lnTo>
                  <a:cubicBezTo>
                    <a:pt x="151" y="53"/>
                    <a:pt x="132" y="40"/>
                    <a:pt x="109" y="40"/>
                  </a:cubicBezTo>
                  <a:cubicBezTo>
                    <a:pt x="73" y="40"/>
                    <a:pt x="45" y="69"/>
                    <a:pt x="45" y="108"/>
                  </a:cubicBezTo>
                  <a:cubicBezTo>
                    <a:pt x="45" y="147"/>
                    <a:pt x="73" y="176"/>
                    <a:pt x="109" y="176"/>
                  </a:cubicBezTo>
                  <a:cubicBezTo>
                    <a:pt x="132" y="176"/>
                    <a:pt x="151" y="163"/>
                    <a:pt x="159" y="146"/>
                  </a:cubicBezTo>
                  <a:lnTo>
                    <a:pt x="197" y="164"/>
                  </a:lnTo>
                  <a:cubicBezTo>
                    <a:pt x="182" y="190"/>
                    <a:pt x="156" y="215"/>
                    <a:pt x="109" y="215"/>
                  </a:cubicBezTo>
                  <a:cubicBezTo>
                    <a:pt x="48" y="215"/>
                    <a:pt x="0" y="172"/>
                    <a:pt x="0" y="10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97EB6E4-E4DA-45F8-AC7E-2C824E888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984" y="1828802"/>
              <a:ext cx="157163" cy="150813"/>
            </a:xfrm>
            <a:custGeom>
              <a:avLst/>
              <a:gdLst>
                <a:gd name="T0" fmla="*/ 74 w 216"/>
                <a:gd name="T1" fmla="*/ 134 h 208"/>
                <a:gd name="T2" fmla="*/ 142 w 216"/>
                <a:gd name="T3" fmla="*/ 134 h 208"/>
                <a:gd name="T4" fmla="*/ 108 w 216"/>
                <a:gd name="T5" fmla="*/ 38 h 208"/>
                <a:gd name="T6" fmla="*/ 74 w 216"/>
                <a:gd name="T7" fmla="*/ 134 h 208"/>
                <a:gd name="T8" fmla="*/ 155 w 216"/>
                <a:gd name="T9" fmla="*/ 172 h 208"/>
                <a:gd name="T10" fmla="*/ 62 w 216"/>
                <a:gd name="T11" fmla="*/ 172 h 208"/>
                <a:gd name="T12" fmla="*/ 49 w 216"/>
                <a:gd name="T13" fmla="*/ 208 h 208"/>
                <a:gd name="T14" fmla="*/ 0 w 216"/>
                <a:gd name="T15" fmla="*/ 208 h 208"/>
                <a:gd name="T16" fmla="*/ 80 w 216"/>
                <a:gd name="T17" fmla="*/ 0 h 208"/>
                <a:gd name="T18" fmla="*/ 136 w 216"/>
                <a:gd name="T19" fmla="*/ 0 h 208"/>
                <a:gd name="T20" fmla="*/ 216 w 216"/>
                <a:gd name="T21" fmla="*/ 208 h 208"/>
                <a:gd name="T22" fmla="*/ 168 w 216"/>
                <a:gd name="T23" fmla="*/ 208 h 208"/>
                <a:gd name="T24" fmla="*/ 155 w 216"/>
                <a:gd name="T25" fmla="*/ 17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8">
                  <a:moveTo>
                    <a:pt x="74" y="134"/>
                  </a:moveTo>
                  <a:lnTo>
                    <a:pt x="142" y="134"/>
                  </a:lnTo>
                  <a:lnTo>
                    <a:pt x="108" y="38"/>
                  </a:lnTo>
                  <a:lnTo>
                    <a:pt x="74" y="134"/>
                  </a:lnTo>
                  <a:close/>
                  <a:moveTo>
                    <a:pt x="155" y="172"/>
                  </a:moveTo>
                  <a:lnTo>
                    <a:pt x="62" y="172"/>
                  </a:lnTo>
                  <a:lnTo>
                    <a:pt x="49" y="208"/>
                  </a:lnTo>
                  <a:lnTo>
                    <a:pt x="0" y="208"/>
                  </a:lnTo>
                  <a:lnTo>
                    <a:pt x="80" y="0"/>
                  </a:lnTo>
                  <a:lnTo>
                    <a:pt x="136" y="0"/>
                  </a:lnTo>
                  <a:lnTo>
                    <a:pt x="216" y="208"/>
                  </a:lnTo>
                  <a:lnTo>
                    <a:pt x="168" y="208"/>
                  </a:lnTo>
                  <a:lnTo>
                    <a:pt x="155" y="1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DC728AE4-2FB9-4CE6-B2B0-55F02496B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734" y="1828802"/>
              <a:ext cx="120650" cy="150813"/>
            </a:xfrm>
            <a:custGeom>
              <a:avLst/>
              <a:gdLst>
                <a:gd name="T0" fmla="*/ 61 w 166"/>
                <a:gd name="T1" fmla="*/ 39 h 208"/>
                <a:gd name="T2" fmla="*/ 0 w 166"/>
                <a:gd name="T3" fmla="*/ 39 h 208"/>
                <a:gd name="T4" fmla="*/ 0 w 166"/>
                <a:gd name="T5" fmla="*/ 0 h 208"/>
                <a:gd name="T6" fmla="*/ 166 w 166"/>
                <a:gd name="T7" fmla="*/ 0 h 208"/>
                <a:gd name="T8" fmla="*/ 166 w 166"/>
                <a:gd name="T9" fmla="*/ 39 h 208"/>
                <a:gd name="T10" fmla="*/ 105 w 166"/>
                <a:gd name="T11" fmla="*/ 39 h 208"/>
                <a:gd name="T12" fmla="*/ 105 w 166"/>
                <a:gd name="T13" fmla="*/ 208 h 208"/>
                <a:gd name="T14" fmla="*/ 61 w 166"/>
                <a:gd name="T15" fmla="*/ 208 h 208"/>
                <a:gd name="T16" fmla="*/ 61 w 166"/>
                <a:gd name="T17" fmla="*/ 3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8">
                  <a:moveTo>
                    <a:pt x="61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39"/>
                  </a:lnTo>
                  <a:lnTo>
                    <a:pt x="105" y="39"/>
                  </a:lnTo>
                  <a:lnTo>
                    <a:pt x="105" y="208"/>
                  </a:lnTo>
                  <a:lnTo>
                    <a:pt x="61" y="208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BB847E4B-79FD-4D06-A225-1567D8316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134" y="1828802"/>
              <a:ext cx="31750" cy="1508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BD85D4D2-44C4-4133-8162-437A922A9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222" y="1827214"/>
              <a:ext cx="158750" cy="155575"/>
            </a:xfrm>
            <a:custGeom>
              <a:avLst/>
              <a:gdLst>
                <a:gd name="T0" fmla="*/ 108 w 217"/>
                <a:gd name="T1" fmla="*/ 40 h 215"/>
                <a:gd name="T2" fmla="*/ 45 w 217"/>
                <a:gd name="T3" fmla="*/ 108 h 215"/>
                <a:gd name="T4" fmla="*/ 108 w 217"/>
                <a:gd name="T5" fmla="*/ 176 h 215"/>
                <a:gd name="T6" fmla="*/ 171 w 217"/>
                <a:gd name="T7" fmla="*/ 108 h 215"/>
                <a:gd name="T8" fmla="*/ 108 w 217"/>
                <a:gd name="T9" fmla="*/ 40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40"/>
                  </a:moveTo>
                  <a:cubicBezTo>
                    <a:pt x="70" y="40"/>
                    <a:pt x="45" y="69"/>
                    <a:pt x="45" y="108"/>
                  </a:cubicBezTo>
                  <a:cubicBezTo>
                    <a:pt x="45" y="147"/>
                    <a:pt x="70" y="176"/>
                    <a:pt x="108" y="176"/>
                  </a:cubicBezTo>
                  <a:cubicBezTo>
                    <a:pt x="146" y="176"/>
                    <a:pt x="171" y="147"/>
                    <a:pt x="171" y="108"/>
                  </a:cubicBezTo>
                  <a:cubicBezTo>
                    <a:pt x="171" y="69"/>
                    <a:pt x="146" y="40"/>
                    <a:pt x="108" y="40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1"/>
                    <a:pt x="171" y="215"/>
                    <a:pt x="108" y="215"/>
                  </a:cubicBezTo>
                  <a:cubicBezTo>
                    <a:pt x="45" y="215"/>
                    <a:pt x="0" y="171"/>
                    <a:pt x="0" y="108"/>
                  </a:cubicBezTo>
                  <a:cubicBezTo>
                    <a:pt x="0" y="45"/>
                    <a:pt x="45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CE922886-7D4E-4ECC-9D83-B250B6CB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09" y="1828802"/>
              <a:ext cx="134938" cy="150813"/>
            </a:xfrm>
            <a:custGeom>
              <a:avLst/>
              <a:gdLst>
                <a:gd name="T0" fmla="*/ 45 w 186"/>
                <a:gd name="T1" fmla="*/ 68 h 208"/>
                <a:gd name="T2" fmla="*/ 45 w 186"/>
                <a:gd name="T3" fmla="*/ 208 h 208"/>
                <a:gd name="T4" fmla="*/ 0 w 186"/>
                <a:gd name="T5" fmla="*/ 208 h 208"/>
                <a:gd name="T6" fmla="*/ 0 w 186"/>
                <a:gd name="T7" fmla="*/ 0 h 208"/>
                <a:gd name="T8" fmla="*/ 46 w 186"/>
                <a:gd name="T9" fmla="*/ 0 h 208"/>
                <a:gd name="T10" fmla="*/ 142 w 186"/>
                <a:gd name="T11" fmla="*/ 134 h 208"/>
                <a:gd name="T12" fmla="*/ 142 w 186"/>
                <a:gd name="T13" fmla="*/ 0 h 208"/>
                <a:gd name="T14" fmla="*/ 186 w 186"/>
                <a:gd name="T15" fmla="*/ 0 h 208"/>
                <a:gd name="T16" fmla="*/ 186 w 186"/>
                <a:gd name="T17" fmla="*/ 208 h 208"/>
                <a:gd name="T18" fmla="*/ 144 w 186"/>
                <a:gd name="T19" fmla="*/ 208 h 208"/>
                <a:gd name="T20" fmla="*/ 45 w 186"/>
                <a:gd name="T21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08">
                  <a:moveTo>
                    <a:pt x="45" y="68"/>
                  </a:moveTo>
                  <a:lnTo>
                    <a:pt x="45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42" y="134"/>
                  </a:lnTo>
                  <a:lnTo>
                    <a:pt x="142" y="0"/>
                  </a:lnTo>
                  <a:lnTo>
                    <a:pt x="186" y="0"/>
                  </a:lnTo>
                  <a:lnTo>
                    <a:pt x="186" y="208"/>
                  </a:lnTo>
                  <a:lnTo>
                    <a:pt x="144" y="208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F5A047B0-7D58-4632-9CD2-6F8210D33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909" y="2098677"/>
              <a:ext cx="157163" cy="155575"/>
            </a:xfrm>
            <a:custGeom>
              <a:avLst/>
              <a:gdLst>
                <a:gd name="T0" fmla="*/ 108 w 217"/>
                <a:gd name="T1" fmla="*/ 39 h 215"/>
                <a:gd name="T2" fmla="*/ 45 w 217"/>
                <a:gd name="T3" fmla="*/ 108 h 215"/>
                <a:gd name="T4" fmla="*/ 108 w 217"/>
                <a:gd name="T5" fmla="*/ 176 h 215"/>
                <a:gd name="T6" fmla="*/ 172 w 217"/>
                <a:gd name="T7" fmla="*/ 108 h 215"/>
                <a:gd name="T8" fmla="*/ 108 w 217"/>
                <a:gd name="T9" fmla="*/ 39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39"/>
                  </a:moveTo>
                  <a:cubicBezTo>
                    <a:pt x="70" y="39"/>
                    <a:pt x="45" y="69"/>
                    <a:pt x="45" y="108"/>
                  </a:cubicBezTo>
                  <a:cubicBezTo>
                    <a:pt x="45" y="146"/>
                    <a:pt x="70" y="176"/>
                    <a:pt x="108" y="176"/>
                  </a:cubicBezTo>
                  <a:cubicBezTo>
                    <a:pt x="147" y="176"/>
                    <a:pt x="172" y="146"/>
                    <a:pt x="172" y="108"/>
                  </a:cubicBezTo>
                  <a:cubicBezTo>
                    <a:pt x="172" y="69"/>
                    <a:pt x="147" y="39"/>
                    <a:pt x="108" y="39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0"/>
                    <a:pt x="171" y="215"/>
                    <a:pt x="108" y="215"/>
                  </a:cubicBezTo>
                  <a:cubicBezTo>
                    <a:pt x="46" y="215"/>
                    <a:pt x="0" y="170"/>
                    <a:pt x="0" y="108"/>
                  </a:cubicBezTo>
                  <a:cubicBezTo>
                    <a:pt x="0" y="45"/>
                    <a:pt x="46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12F2DFBB-B4BE-469D-878E-20766090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409" y="2100264"/>
              <a:ext cx="134938" cy="153988"/>
            </a:xfrm>
            <a:custGeom>
              <a:avLst/>
              <a:gdLst>
                <a:gd name="T0" fmla="*/ 0 w 185"/>
                <a:gd name="T1" fmla="*/ 0 h 211"/>
                <a:gd name="T2" fmla="*/ 45 w 185"/>
                <a:gd name="T3" fmla="*/ 0 h 211"/>
                <a:gd name="T4" fmla="*/ 45 w 185"/>
                <a:gd name="T5" fmla="*/ 123 h 211"/>
                <a:gd name="T6" fmla="*/ 93 w 185"/>
                <a:gd name="T7" fmla="*/ 172 h 211"/>
                <a:gd name="T8" fmla="*/ 141 w 185"/>
                <a:gd name="T9" fmla="*/ 123 h 211"/>
                <a:gd name="T10" fmla="*/ 141 w 185"/>
                <a:gd name="T11" fmla="*/ 0 h 211"/>
                <a:gd name="T12" fmla="*/ 185 w 185"/>
                <a:gd name="T13" fmla="*/ 0 h 211"/>
                <a:gd name="T14" fmla="*/ 185 w 185"/>
                <a:gd name="T15" fmla="*/ 124 h 211"/>
                <a:gd name="T16" fmla="*/ 93 w 185"/>
                <a:gd name="T17" fmla="*/ 211 h 211"/>
                <a:gd name="T18" fmla="*/ 0 w 185"/>
                <a:gd name="T19" fmla="*/ 125 h 211"/>
                <a:gd name="T20" fmla="*/ 0 w 185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211">
                  <a:moveTo>
                    <a:pt x="0" y="0"/>
                  </a:moveTo>
                  <a:lnTo>
                    <a:pt x="45" y="0"/>
                  </a:lnTo>
                  <a:lnTo>
                    <a:pt x="45" y="123"/>
                  </a:lnTo>
                  <a:cubicBezTo>
                    <a:pt x="45" y="152"/>
                    <a:pt x="60" y="172"/>
                    <a:pt x="93" y="172"/>
                  </a:cubicBezTo>
                  <a:cubicBezTo>
                    <a:pt x="125" y="172"/>
                    <a:pt x="141" y="152"/>
                    <a:pt x="141" y="123"/>
                  </a:cubicBezTo>
                  <a:lnTo>
                    <a:pt x="141" y="0"/>
                  </a:lnTo>
                  <a:lnTo>
                    <a:pt x="185" y="0"/>
                  </a:lnTo>
                  <a:lnTo>
                    <a:pt x="185" y="124"/>
                  </a:lnTo>
                  <a:cubicBezTo>
                    <a:pt x="185" y="176"/>
                    <a:pt x="156" y="211"/>
                    <a:pt x="93" y="211"/>
                  </a:cubicBezTo>
                  <a:cubicBezTo>
                    <a:pt x="29" y="211"/>
                    <a:pt x="0" y="176"/>
                    <a:pt x="0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B93A7856-71F4-4E3E-B239-B16FA3EE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97" y="2100264"/>
              <a:ext cx="120650" cy="150813"/>
            </a:xfrm>
            <a:custGeom>
              <a:avLst/>
              <a:gdLst>
                <a:gd name="T0" fmla="*/ 61 w 166"/>
                <a:gd name="T1" fmla="*/ 39 h 207"/>
                <a:gd name="T2" fmla="*/ 0 w 166"/>
                <a:gd name="T3" fmla="*/ 39 h 207"/>
                <a:gd name="T4" fmla="*/ 0 w 166"/>
                <a:gd name="T5" fmla="*/ 0 h 207"/>
                <a:gd name="T6" fmla="*/ 166 w 166"/>
                <a:gd name="T7" fmla="*/ 0 h 207"/>
                <a:gd name="T8" fmla="*/ 166 w 166"/>
                <a:gd name="T9" fmla="*/ 39 h 207"/>
                <a:gd name="T10" fmla="*/ 106 w 166"/>
                <a:gd name="T11" fmla="*/ 39 h 207"/>
                <a:gd name="T12" fmla="*/ 106 w 166"/>
                <a:gd name="T13" fmla="*/ 207 h 207"/>
                <a:gd name="T14" fmla="*/ 61 w 166"/>
                <a:gd name="T15" fmla="*/ 207 h 207"/>
                <a:gd name="T16" fmla="*/ 61 w 166"/>
                <a:gd name="T17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207">
                  <a:moveTo>
                    <a:pt x="61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39"/>
                  </a:lnTo>
                  <a:lnTo>
                    <a:pt x="106" y="39"/>
                  </a:lnTo>
                  <a:lnTo>
                    <a:pt x="106" y="207"/>
                  </a:lnTo>
                  <a:lnTo>
                    <a:pt x="61" y="207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954E4A20-5BE1-49DF-85E8-1460D7E73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4497" y="2100264"/>
              <a:ext cx="122238" cy="150813"/>
            </a:xfrm>
            <a:custGeom>
              <a:avLst/>
              <a:gdLst>
                <a:gd name="T0" fmla="*/ 90 w 168"/>
                <a:gd name="T1" fmla="*/ 38 h 207"/>
                <a:gd name="T2" fmla="*/ 44 w 168"/>
                <a:gd name="T3" fmla="*/ 38 h 207"/>
                <a:gd name="T4" fmla="*/ 44 w 168"/>
                <a:gd name="T5" fmla="*/ 95 h 207"/>
                <a:gd name="T6" fmla="*/ 90 w 168"/>
                <a:gd name="T7" fmla="*/ 95 h 207"/>
                <a:gd name="T8" fmla="*/ 122 w 168"/>
                <a:gd name="T9" fmla="*/ 66 h 207"/>
                <a:gd name="T10" fmla="*/ 90 w 168"/>
                <a:gd name="T11" fmla="*/ 38 h 207"/>
                <a:gd name="T12" fmla="*/ 76 w 168"/>
                <a:gd name="T13" fmla="*/ 133 h 207"/>
                <a:gd name="T14" fmla="*/ 44 w 168"/>
                <a:gd name="T15" fmla="*/ 133 h 207"/>
                <a:gd name="T16" fmla="*/ 44 w 168"/>
                <a:gd name="T17" fmla="*/ 207 h 207"/>
                <a:gd name="T18" fmla="*/ 0 w 168"/>
                <a:gd name="T19" fmla="*/ 207 h 207"/>
                <a:gd name="T20" fmla="*/ 0 w 168"/>
                <a:gd name="T21" fmla="*/ 0 h 207"/>
                <a:gd name="T22" fmla="*/ 97 w 168"/>
                <a:gd name="T23" fmla="*/ 0 h 207"/>
                <a:gd name="T24" fmla="*/ 167 w 168"/>
                <a:gd name="T25" fmla="*/ 67 h 207"/>
                <a:gd name="T26" fmla="*/ 121 w 168"/>
                <a:gd name="T27" fmla="*/ 128 h 207"/>
                <a:gd name="T28" fmla="*/ 168 w 168"/>
                <a:gd name="T29" fmla="*/ 207 h 207"/>
                <a:gd name="T30" fmla="*/ 117 w 168"/>
                <a:gd name="T31" fmla="*/ 207 h 207"/>
                <a:gd name="T32" fmla="*/ 76 w 168"/>
                <a:gd name="T33" fmla="*/ 1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07">
                  <a:moveTo>
                    <a:pt x="90" y="38"/>
                  </a:moveTo>
                  <a:lnTo>
                    <a:pt x="44" y="38"/>
                  </a:lnTo>
                  <a:lnTo>
                    <a:pt x="44" y="95"/>
                  </a:lnTo>
                  <a:lnTo>
                    <a:pt x="90" y="95"/>
                  </a:lnTo>
                  <a:cubicBezTo>
                    <a:pt x="108" y="95"/>
                    <a:pt x="122" y="84"/>
                    <a:pt x="122" y="66"/>
                  </a:cubicBezTo>
                  <a:cubicBezTo>
                    <a:pt x="122" y="49"/>
                    <a:pt x="108" y="38"/>
                    <a:pt x="90" y="38"/>
                  </a:cubicBezTo>
                  <a:close/>
                  <a:moveTo>
                    <a:pt x="76" y="133"/>
                  </a:moveTo>
                  <a:lnTo>
                    <a:pt x="44" y="133"/>
                  </a:ln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97" y="0"/>
                  </a:lnTo>
                  <a:cubicBezTo>
                    <a:pt x="140" y="0"/>
                    <a:pt x="167" y="28"/>
                    <a:pt x="167" y="67"/>
                  </a:cubicBezTo>
                  <a:cubicBezTo>
                    <a:pt x="167" y="103"/>
                    <a:pt x="144" y="123"/>
                    <a:pt x="121" y="128"/>
                  </a:cubicBezTo>
                  <a:lnTo>
                    <a:pt x="168" y="207"/>
                  </a:lnTo>
                  <a:lnTo>
                    <a:pt x="117" y="207"/>
                  </a:lnTo>
                  <a:lnTo>
                    <a:pt x="76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180D559C-D73C-4FBC-AC3A-8097C4586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659" y="2100264"/>
              <a:ext cx="106363" cy="150813"/>
            </a:xfrm>
            <a:custGeom>
              <a:avLst/>
              <a:gdLst>
                <a:gd name="T0" fmla="*/ 0 w 147"/>
                <a:gd name="T1" fmla="*/ 0 h 207"/>
                <a:gd name="T2" fmla="*/ 147 w 147"/>
                <a:gd name="T3" fmla="*/ 0 h 207"/>
                <a:gd name="T4" fmla="*/ 147 w 147"/>
                <a:gd name="T5" fmla="*/ 38 h 207"/>
                <a:gd name="T6" fmla="*/ 44 w 147"/>
                <a:gd name="T7" fmla="*/ 38 h 207"/>
                <a:gd name="T8" fmla="*/ 44 w 147"/>
                <a:gd name="T9" fmla="*/ 83 h 207"/>
                <a:gd name="T10" fmla="*/ 144 w 147"/>
                <a:gd name="T11" fmla="*/ 83 h 207"/>
                <a:gd name="T12" fmla="*/ 144 w 147"/>
                <a:gd name="T13" fmla="*/ 121 h 207"/>
                <a:gd name="T14" fmla="*/ 44 w 147"/>
                <a:gd name="T15" fmla="*/ 121 h 207"/>
                <a:gd name="T16" fmla="*/ 44 w 147"/>
                <a:gd name="T17" fmla="*/ 169 h 207"/>
                <a:gd name="T18" fmla="*/ 147 w 147"/>
                <a:gd name="T19" fmla="*/ 169 h 207"/>
                <a:gd name="T20" fmla="*/ 147 w 147"/>
                <a:gd name="T21" fmla="*/ 207 h 207"/>
                <a:gd name="T22" fmla="*/ 0 w 147"/>
                <a:gd name="T23" fmla="*/ 207 h 207"/>
                <a:gd name="T24" fmla="*/ 0 w 147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7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4" y="38"/>
                  </a:lnTo>
                  <a:lnTo>
                    <a:pt x="44" y="83"/>
                  </a:lnTo>
                  <a:lnTo>
                    <a:pt x="144" y="83"/>
                  </a:lnTo>
                  <a:lnTo>
                    <a:pt x="144" y="121"/>
                  </a:lnTo>
                  <a:lnTo>
                    <a:pt x="44" y="121"/>
                  </a:lnTo>
                  <a:lnTo>
                    <a:pt x="44" y="169"/>
                  </a:lnTo>
                  <a:lnTo>
                    <a:pt x="147" y="169"/>
                  </a:lnTo>
                  <a:lnTo>
                    <a:pt x="147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2EC94FEB-ACAD-4CAB-9475-FBD056548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8659" y="2100264"/>
              <a:ext cx="155575" cy="150813"/>
            </a:xfrm>
            <a:custGeom>
              <a:avLst/>
              <a:gdLst>
                <a:gd name="T0" fmla="*/ 73 w 216"/>
                <a:gd name="T1" fmla="*/ 133 h 207"/>
                <a:gd name="T2" fmla="*/ 142 w 216"/>
                <a:gd name="T3" fmla="*/ 133 h 207"/>
                <a:gd name="T4" fmla="*/ 108 w 216"/>
                <a:gd name="T5" fmla="*/ 38 h 207"/>
                <a:gd name="T6" fmla="*/ 73 w 216"/>
                <a:gd name="T7" fmla="*/ 133 h 207"/>
                <a:gd name="T8" fmla="*/ 154 w 216"/>
                <a:gd name="T9" fmla="*/ 172 h 207"/>
                <a:gd name="T10" fmla="*/ 61 w 216"/>
                <a:gd name="T11" fmla="*/ 172 h 207"/>
                <a:gd name="T12" fmla="*/ 48 w 216"/>
                <a:gd name="T13" fmla="*/ 207 h 207"/>
                <a:gd name="T14" fmla="*/ 0 w 216"/>
                <a:gd name="T15" fmla="*/ 207 h 207"/>
                <a:gd name="T16" fmla="*/ 80 w 216"/>
                <a:gd name="T17" fmla="*/ 0 h 207"/>
                <a:gd name="T18" fmla="*/ 135 w 216"/>
                <a:gd name="T19" fmla="*/ 0 h 207"/>
                <a:gd name="T20" fmla="*/ 216 w 216"/>
                <a:gd name="T21" fmla="*/ 207 h 207"/>
                <a:gd name="T22" fmla="*/ 167 w 216"/>
                <a:gd name="T23" fmla="*/ 207 h 207"/>
                <a:gd name="T24" fmla="*/ 154 w 216"/>
                <a:gd name="T2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7">
                  <a:moveTo>
                    <a:pt x="73" y="133"/>
                  </a:moveTo>
                  <a:lnTo>
                    <a:pt x="142" y="133"/>
                  </a:lnTo>
                  <a:lnTo>
                    <a:pt x="108" y="38"/>
                  </a:lnTo>
                  <a:lnTo>
                    <a:pt x="73" y="133"/>
                  </a:lnTo>
                  <a:close/>
                  <a:moveTo>
                    <a:pt x="154" y="172"/>
                  </a:moveTo>
                  <a:lnTo>
                    <a:pt x="61" y="172"/>
                  </a:lnTo>
                  <a:lnTo>
                    <a:pt x="48" y="207"/>
                  </a:lnTo>
                  <a:lnTo>
                    <a:pt x="0" y="207"/>
                  </a:lnTo>
                  <a:lnTo>
                    <a:pt x="80" y="0"/>
                  </a:lnTo>
                  <a:lnTo>
                    <a:pt x="135" y="0"/>
                  </a:lnTo>
                  <a:lnTo>
                    <a:pt x="216" y="207"/>
                  </a:lnTo>
                  <a:lnTo>
                    <a:pt x="167" y="207"/>
                  </a:lnTo>
                  <a:lnTo>
                    <a:pt x="154" y="17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FDDC4ED2-5DAD-4037-A8C2-26E8E0934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347" y="2098677"/>
              <a:ext cx="142875" cy="155575"/>
            </a:xfrm>
            <a:custGeom>
              <a:avLst/>
              <a:gdLst>
                <a:gd name="T0" fmla="*/ 0 w 197"/>
                <a:gd name="T1" fmla="*/ 108 h 215"/>
                <a:gd name="T2" fmla="*/ 109 w 197"/>
                <a:gd name="T3" fmla="*/ 0 h 215"/>
                <a:gd name="T4" fmla="*/ 197 w 197"/>
                <a:gd name="T5" fmla="*/ 51 h 215"/>
                <a:gd name="T6" fmla="*/ 159 w 197"/>
                <a:gd name="T7" fmla="*/ 70 h 215"/>
                <a:gd name="T8" fmla="*/ 109 w 197"/>
                <a:gd name="T9" fmla="*/ 39 h 215"/>
                <a:gd name="T10" fmla="*/ 45 w 197"/>
                <a:gd name="T11" fmla="*/ 108 h 215"/>
                <a:gd name="T12" fmla="*/ 109 w 197"/>
                <a:gd name="T13" fmla="*/ 176 h 215"/>
                <a:gd name="T14" fmla="*/ 159 w 197"/>
                <a:gd name="T15" fmla="*/ 146 h 215"/>
                <a:gd name="T16" fmla="*/ 197 w 197"/>
                <a:gd name="T17" fmla="*/ 164 h 215"/>
                <a:gd name="T18" fmla="*/ 109 w 197"/>
                <a:gd name="T19" fmla="*/ 215 h 215"/>
                <a:gd name="T20" fmla="*/ 0 w 197"/>
                <a:gd name="T21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15">
                  <a:moveTo>
                    <a:pt x="0" y="108"/>
                  </a:moveTo>
                  <a:cubicBezTo>
                    <a:pt x="0" y="44"/>
                    <a:pt x="48" y="0"/>
                    <a:pt x="109" y="0"/>
                  </a:cubicBezTo>
                  <a:cubicBezTo>
                    <a:pt x="156" y="0"/>
                    <a:pt x="183" y="25"/>
                    <a:pt x="197" y="51"/>
                  </a:cubicBezTo>
                  <a:lnTo>
                    <a:pt x="159" y="70"/>
                  </a:lnTo>
                  <a:cubicBezTo>
                    <a:pt x="151" y="53"/>
                    <a:pt x="132" y="39"/>
                    <a:pt x="109" y="39"/>
                  </a:cubicBezTo>
                  <a:cubicBezTo>
                    <a:pt x="73" y="39"/>
                    <a:pt x="45" y="68"/>
                    <a:pt x="45" y="108"/>
                  </a:cubicBezTo>
                  <a:cubicBezTo>
                    <a:pt x="45" y="147"/>
                    <a:pt x="73" y="176"/>
                    <a:pt x="109" y="176"/>
                  </a:cubicBezTo>
                  <a:cubicBezTo>
                    <a:pt x="132" y="176"/>
                    <a:pt x="151" y="163"/>
                    <a:pt x="159" y="146"/>
                  </a:cubicBezTo>
                  <a:lnTo>
                    <a:pt x="197" y="164"/>
                  </a:lnTo>
                  <a:cubicBezTo>
                    <a:pt x="182" y="190"/>
                    <a:pt x="156" y="215"/>
                    <a:pt x="109" y="215"/>
                  </a:cubicBezTo>
                  <a:cubicBezTo>
                    <a:pt x="48" y="215"/>
                    <a:pt x="0" y="172"/>
                    <a:pt x="0" y="108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1BC6D5E7-9108-4EB4-BC55-58E3D5AB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84" y="2100264"/>
              <a:ext cx="134938" cy="150813"/>
            </a:xfrm>
            <a:custGeom>
              <a:avLst/>
              <a:gdLst>
                <a:gd name="T0" fmla="*/ 143 w 187"/>
                <a:gd name="T1" fmla="*/ 120 h 207"/>
                <a:gd name="T2" fmla="*/ 45 w 187"/>
                <a:gd name="T3" fmla="*/ 120 h 207"/>
                <a:gd name="T4" fmla="*/ 45 w 187"/>
                <a:gd name="T5" fmla="*/ 207 h 207"/>
                <a:gd name="T6" fmla="*/ 0 w 187"/>
                <a:gd name="T7" fmla="*/ 207 h 207"/>
                <a:gd name="T8" fmla="*/ 0 w 187"/>
                <a:gd name="T9" fmla="*/ 0 h 207"/>
                <a:gd name="T10" fmla="*/ 45 w 187"/>
                <a:gd name="T11" fmla="*/ 0 h 207"/>
                <a:gd name="T12" fmla="*/ 45 w 187"/>
                <a:gd name="T13" fmla="*/ 81 h 207"/>
                <a:gd name="T14" fmla="*/ 143 w 187"/>
                <a:gd name="T15" fmla="*/ 81 h 207"/>
                <a:gd name="T16" fmla="*/ 143 w 187"/>
                <a:gd name="T17" fmla="*/ 0 h 207"/>
                <a:gd name="T18" fmla="*/ 187 w 187"/>
                <a:gd name="T19" fmla="*/ 0 h 207"/>
                <a:gd name="T20" fmla="*/ 187 w 187"/>
                <a:gd name="T21" fmla="*/ 207 h 207"/>
                <a:gd name="T22" fmla="*/ 143 w 187"/>
                <a:gd name="T23" fmla="*/ 207 h 207"/>
                <a:gd name="T24" fmla="*/ 143 w 187"/>
                <a:gd name="T25" fmla="*/ 12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07">
                  <a:moveTo>
                    <a:pt x="143" y="120"/>
                  </a:moveTo>
                  <a:lnTo>
                    <a:pt x="45" y="120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81"/>
                  </a:lnTo>
                  <a:lnTo>
                    <a:pt x="143" y="81"/>
                  </a:lnTo>
                  <a:lnTo>
                    <a:pt x="143" y="0"/>
                  </a:lnTo>
                  <a:lnTo>
                    <a:pt x="187" y="0"/>
                  </a:lnTo>
                  <a:lnTo>
                    <a:pt x="187" y="207"/>
                  </a:lnTo>
                  <a:lnTo>
                    <a:pt x="143" y="207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ED23089F-ACFC-4F2C-B6FD-286B46AD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447" y="2100264"/>
              <a:ext cx="134938" cy="150813"/>
            </a:xfrm>
            <a:custGeom>
              <a:avLst/>
              <a:gdLst>
                <a:gd name="T0" fmla="*/ 44 w 186"/>
                <a:gd name="T1" fmla="*/ 68 h 207"/>
                <a:gd name="T2" fmla="*/ 44 w 186"/>
                <a:gd name="T3" fmla="*/ 207 h 207"/>
                <a:gd name="T4" fmla="*/ 0 w 186"/>
                <a:gd name="T5" fmla="*/ 207 h 207"/>
                <a:gd name="T6" fmla="*/ 0 w 186"/>
                <a:gd name="T7" fmla="*/ 0 h 207"/>
                <a:gd name="T8" fmla="*/ 45 w 186"/>
                <a:gd name="T9" fmla="*/ 0 h 207"/>
                <a:gd name="T10" fmla="*/ 142 w 186"/>
                <a:gd name="T11" fmla="*/ 134 h 207"/>
                <a:gd name="T12" fmla="*/ 142 w 186"/>
                <a:gd name="T13" fmla="*/ 0 h 207"/>
                <a:gd name="T14" fmla="*/ 186 w 186"/>
                <a:gd name="T15" fmla="*/ 0 h 207"/>
                <a:gd name="T16" fmla="*/ 186 w 186"/>
                <a:gd name="T17" fmla="*/ 207 h 207"/>
                <a:gd name="T18" fmla="*/ 143 w 186"/>
                <a:gd name="T19" fmla="*/ 207 h 207"/>
                <a:gd name="T20" fmla="*/ 44 w 186"/>
                <a:gd name="T21" fmla="*/ 6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07">
                  <a:moveTo>
                    <a:pt x="44" y="68"/>
                  </a:move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42" y="134"/>
                  </a:lnTo>
                  <a:lnTo>
                    <a:pt x="142" y="0"/>
                  </a:lnTo>
                  <a:lnTo>
                    <a:pt x="186" y="0"/>
                  </a:lnTo>
                  <a:lnTo>
                    <a:pt x="186" y="207"/>
                  </a:lnTo>
                  <a:lnTo>
                    <a:pt x="143" y="207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664E1706-1DD8-4722-B9F4-81F5C1C6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072" y="2100264"/>
              <a:ext cx="107950" cy="150813"/>
            </a:xfrm>
            <a:custGeom>
              <a:avLst/>
              <a:gdLst>
                <a:gd name="T0" fmla="*/ 0 w 147"/>
                <a:gd name="T1" fmla="*/ 0 h 207"/>
                <a:gd name="T2" fmla="*/ 147 w 147"/>
                <a:gd name="T3" fmla="*/ 0 h 207"/>
                <a:gd name="T4" fmla="*/ 147 w 147"/>
                <a:gd name="T5" fmla="*/ 38 h 207"/>
                <a:gd name="T6" fmla="*/ 45 w 147"/>
                <a:gd name="T7" fmla="*/ 38 h 207"/>
                <a:gd name="T8" fmla="*/ 45 w 147"/>
                <a:gd name="T9" fmla="*/ 83 h 207"/>
                <a:gd name="T10" fmla="*/ 145 w 147"/>
                <a:gd name="T11" fmla="*/ 83 h 207"/>
                <a:gd name="T12" fmla="*/ 145 w 147"/>
                <a:gd name="T13" fmla="*/ 121 h 207"/>
                <a:gd name="T14" fmla="*/ 45 w 147"/>
                <a:gd name="T15" fmla="*/ 121 h 207"/>
                <a:gd name="T16" fmla="*/ 45 w 147"/>
                <a:gd name="T17" fmla="*/ 169 h 207"/>
                <a:gd name="T18" fmla="*/ 147 w 147"/>
                <a:gd name="T19" fmla="*/ 169 h 207"/>
                <a:gd name="T20" fmla="*/ 147 w 147"/>
                <a:gd name="T21" fmla="*/ 207 h 207"/>
                <a:gd name="T22" fmla="*/ 0 w 147"/>
                <a:gd name="T23" fmla="*/ 207 h 207"/>
                <a:gd name="T24" fmla="*/ 0 w 147"/>
                <a:gd name="T2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07">
                  <a:moveTo>
                    <a:pt x="0" y="0"/>
                  </a:moveTo>
                  <a:lnTo>
                    <a:pt x="147" y="0"/>
                  </a:lnTo>
                  <a:lnTo>
                    <a:pt x="147" y="38"/>
                  </a:lnTo>
                  <a:lnTo>
                    <a:pt x="45" y="38"/>
                  </a:lnTo>
                  <a:lnTo>
                    <a:pt x="45" y="83"/>
                  </a:lnTo>
                  <a:lnTo>
                    <a:pt x="145" y="83"/>
                  </a:lnTo>
                  <a:lnTo>
                    <a:pt x="145" y="121"/>
                  </a:lnTo>
                  <a:lnTo>
                    <a:pt x="45" y="121"/>
                  </a:lnTo>
                  <a:lnTo>
                    <a:pt x="45" y="169"/>
                  </a:lnTo>
                  <a:lnTo>
                    <a:pt x="147" y="169"/>
                  </a:lnTo>
                  <a:lnTo>
                    <a:pt x="147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4C362AAF-0315-4125-80F0-CAFF81E5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009" y="2100264"/>
              <a:ext cx="119063" cy="150813"/>
            </a:xfrm>
            <a:custGeom>
              <a:avLst/>
              <a:gdLst>
                <a:gd name="T0" fmla="*/ 60 w 165"/>
                <a:gd name="T1" fmla="*/ 39 h 207"/>
                <a:gd name="T2" fmla="*/ 0 w 165"/>
                <a:gd name="T3" fmla="*/ 39 h 207"/>
                <a:gd name="T4" fmla="*/ 0 w 165"/>
                <a:gd name="T5" fmla="*/ 0 h 207"/>
                <a:gd name="T6" fmla="*/ 165 w 165"/>
                <a:gd name="T7" fmla="*/ 0 h 207"/>
                <a:gd name="T8" fmla="*/ 165 w 165"/>
                <a:gd name="T9" fmla="*/ 39 h 207"/>
                <a:gd name="T10" fmla="*/ 105 w 165"/>
                <a:gd name="T11" fmla="*/ 39 h 207"/>
                <a:gd name="T12" fmla="*/ 105 w 165"/>
                <a:gd name="T13" fmla="*/ 207 h 207"/>
                <a:gd name="T14" fmla="*/ 60 w 165"/>
                <a:gd name="T15" fmla="*/ 207 h 207"/>
                <a:gd name="T16" fmla="*/ 60 w 165"/>
                <a:gd name="T17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07">
                  <a:moveTo>
                    <a:pt x="6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39"/>
                  </a:lnTo>
                  <a:lnTo>
                    <a:pt x="105" y="39"/>
                  </a:lnTo>
                  <a:lnTo>
                    <a:pt x="105" y="207"/>
                  </a:lnTo>
                  <a:lnTo>
                    <a:pt x="60" y="207"/>
                  </a:lnTo>
                  <a:lnTo>
                    <a:pt x="60" y="3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8E13AC3C-F976-468A-A4BF-CC2AAB96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534" y="2100264"/>
              <a:ext cx="207963" cy="150813"/>
            </a:xfrm>
            <a:custGeom>
              <a:avLst/>
              <a:gdLst>
                <a:gd name="T0" fmla="*/ 143 w 285"/>
                <a:gd name="T1" fmla="*/ 65 h 207"/>
                <a:gd name="T2" fmla="*/ 107 w 285"/>
                <a:gd name="T3" fmla="*/ 207 h 207"/>
                <a:gd name="T4" fmla="*/ 60 w 285"/>
                <a:gd name="T5" fmla="*/ 207 h 207"/>
                <a:gd name="T6" fmla="*/ 0 w 285"/>
                <a:gd name="T7" fmla="*/ 0 h 207"/>
                <a:gd name="T8" fmla="*/ 50 w 285"/>
                <a:gd name="T9" fmla="*/ 0 h 207"/>
                <a:gd name="T10" fmla="*/ 86 w 285"/>
                <a:gd name="T11" fmla="*/ 150 h 207"/>
                <a:gd name="T12" fmla="*/ 126 w 285"/>
                <a:gd name="T13" fmla="*/ 0 h 207"/>
                <a:gd name="T14" fmla="*/ 160 w 285"/>
                <a:gd name="T15" fmla="*/ 0 h 207"/>
                <a:gd name="T16" fmla="*/ 199 w 285"/>
                <a:gd name="T17" fmla="*/ 150 h 207"/>
                <a:gd name="T18" fmla="*/ 236 w 285"/>
                <a:gd name="T19" fmla="*/ 0 h 207"/>
                <a:gd name="T20" fmla="*/ 285 w 285"/>
                <a:gd name="T21" fmla="*/ 0 h 207"/>
                <a:gd name="T22" fmla="*/ 226 w 285"/>
                <a:gd name="T23" fmla="*/ 207 h 207"/>
                <a:gd name="T24" fmla="*/ 179 w 285"/>
                <a:gd name="T25" fmla="*/ 207 h 207"/>
                <a:gd name="T26" fmla="*/ 143 w 285"/>
                <a:gd name="T27" fmla="*/ 6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207">
                  <a:moveTo>
                    <a:pt x="143" y="65"/>
                  </a:moveTo>
                  <a:lnTo>
                    <a:pt x="107" y="207"/>
                  </a:lnTo>
                  <a:lnTo>
                    <a:pt x="60" y="207"/>
                  </a:lnTo>
                  <a:lnTo>
                    <a:pt x="0" y="0"/>
                  </a:lnTo>
                  <a:lnTo>
                    <a:pt x="50" y="0"/>
                  </a:lnTo>
                  <a:lnTo>
                    <a:pt x="86" y="150"/>
                  </a:lnTo>
                  <a:lnTo>
                    <a:pt x="126" y="0"/>
                  </a:lnTo>
                  <a:lnTo>
                    <a:pt x="160" y="0"/>
                  </a:lnTo>
                  <a:lnTo>
                    <a:pt x="199" y="150"/>
                  </a:lnTo>
                  <a:lnTo>
                    <a:pt x="236" y="0"/>
                  </a:lnTo>
                  <a:lnTo>
                    <a:pt x="285" y="0"/>
                  </a:lnTo>
                  <a:lnTo>
                    <a:pt x="226" y="207"/>
                  </a:lnTo>
                  <a:lnTo>
                    <a:pt x="179" y="207"/>
                  </a:lnTo>
                  <a:lnTo>
                    <a:pt x="143" y="6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170B9888-1441-4766-B59B-324694FB4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2784" y="2098677"/>
              <a:ext cx="157163" cy="155575"/>
            </a:xfrm>
            <a:custGeom>
              <a:avLst/>
              <a:gdLst>
                <a:gd name="T0" fmla="*/ 108 w 217"/>
                <a:gd name="T1" fmla="*/ 39 h 215"/>
                <a:gd name="T2" fmla="*/ 45 w 217"/>
                <a:gd name="T3" fmla="*/ 108 h 215"/>
                <a:gd name="T4" fmla="*/ 108 w 217"/>
                <a:gd name="T5" fmla="*/ 176 h 215"/>
                <a:gd name="T6" fmla="*/ 171 w 217"/>
                <a:gd name="T7" fmla="*/ 108 h 215"/>
                <a:gd name="T8" fmla="*/ 108 w 217"/>
                <a:gd name="T9" fmla="*/ 39 h 215"/>
                <a:gd name="T10" fmla="*/ 108 w 217"/>
                <a:gd name="T11" fmla="*/ 0 h 215"/>
                <a:gd name="T12" fmla="*/ 217 w 217"/>
                <a:gd name="T13" fmla="*/ 108 h 215"/>
                <a:gd name="T14" fmla="*/ 108 w 217"/>
                <a:gd name="T15" fmla="*/ 215 h 215"/>
                <a:gd name="T16" fmla="*/ 0 w 217"/>
                <a:gd name="T17" fmla="*/ 108 h 215"/>
                <a:gd name="T18" fmla="*/ 108 w 217"/>
                <a:gd name="T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5">
                  <a:moveTo>
                    <a:pt x="108" y="39"/>
                  </a:moveTo>
                  <a:cubicBezTo>
                    <a:pt x="70" y="39"/>
                    <a:pt x="45" y="69"/>
                    <a:pt x="45" y="108"/>
                  </a:cubicBezTo>
                  <a:cubicBezTo>
                    <a:pt x="45" y="146"/>
                    <a:pt x="70" y="176"/>
                    <a:pt x="108" y="176"/>
                  </a:cubicBezTo>
                  <a:cubicBezTo>
                    <a:pt x="146" y="176"/>
                    <a:pt x="171" y="146"/>
                    <a:pt x="171" y="108"/>
                  </a:cubicBezTo>
                  <a:cubicBezTo>
                    <a:pt x="171" y="69"/>
                    <a:pt x="146" y="39"/>
                    <a:pt x="108" y="39"/>
                  </a:cubicBezTo>
                  <a:close/>
                  <a:moveTo>
                    <a:pt x="108" y="0"/>
                  </a:moveTo>
                  <a:cubicBezTo>
                    <a:pt x="171" y="0"/>
                    <a:pt x="217" y="45"/>
                    <a:pt x="217" y="108"/>
                  </a:cubicBezTo>
                  <a:cubicBezTo>
                    <a:pt x="217" y="170"/>
                    <a:pt x="171" y="215"/>
                    <a:pt x="108" y="215"/>
                  </a:cubicBezTo>
                  <a:cubicBezTo>
                    <a:pt x="45" y="215"/>
                    <a:pt x="0" y="170"/>
                    <a:pt x="0" y="108"/>
                  </a:cubicBezTo>
                  <a:cubicBezTo>
                    <a:pt x="0" y="45"/>
                    <a:pt x="45" y="0"/>
                    <a:pt x="1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D3400E71-D859-4CAE-B80C-4E38F33E3D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84" y="2100264"/>
              <a:ext cx="123825" cy="150813"/>
            </a:xfrm>
            <a:custGeom>
              <a:avLst/>
              <a:gdLst>
                <a:gd name="T0" fmla="*/ 91 w 169"/>
                <a:gd name="T1" fmla="*/ 38 h 207"/>
                <a:gd name="T2" fmla="*/ 45 w 169"/>
                <a:gd name="T3" fmla="*/ 38 h 207"/>
                <a:gd name="T4" fmla="*/ 45 w 169"/>
                <a:gd name="T5" fmla="*/ 95 h 207"/>
                <a:gd name="T6" fmla="*/ 91 w 169"/>
                <a:gd name="T7" fmla="*/ 95 h 207"/>
                <a:gd name="T8" fmla="*/ 122 w 169"/>
                <a:gd name="T9" fmla="*/ 66 h 207"/>
                <a:gd name="T10" fmla="*/ 91 w 169"/>
                <a:gd name="T11" fmla="*/ 38 h 207"/>
                <a:gd name="T12" fmla="*/ 77 w 169"/>
                <a:gd name="T13" fmla="*/ 133 h 207"/>
                <a:gd name="T14" fmla="*/ 45 w 169"/>
                <a:gd name="T15" fmla="*/ 133 h 207"/>
                <a:gd name="T16" fmla="*/ 45 w 169"/>
                <a:gd name="T17" fmla="*/ 207 h 207"/>
                <a:gd name="T18" fmla="*/ 0 w 169"/>
                <a:gd name="T19" fmla="*/ 207 h 207"/>
                <a:gd name="T20" fmla="*/ 0 w 169"/>
                <a:gd name="T21" fmla="*/ 0 h 207"/>
                <a:gd name="T22" fmla="*/ 98 w 169"/>
                <a:gd name="T23" fmla="*/ 0 h 207"/>
                <a:gd name="T24" fmla="*/ 167 w 169"/>
                <a:gd name="T25" fmla="*/ 67 h 207"/>
                <a:gd name="T26" fmla="*/ 122 w 169"/>
                <a:gd name="T27" fmla="*/ 128 h 207"/>
                <a:gd name="T28" fmla="*/ 169 w 169"/>
                <a:gd name="T29" fmla="*/ 207 h 207"/>
                <a:gd name="T30" fmla="*/ 118 w 169"/>
                <a:gd name="T31" fmla="*/ 207 h 207"/>
                <a:gd name="T32" fmla="*/ 77 w 169"/>
                <a:gd name="T33" fmla="*/ 13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207">
                  <a:moveTo>
                    <a:pt x="91" y="38"/>
                  </a:moveTo>
                  <a:lnTo>
                    <a:pt x="45" y="38"/>
                  </a:lnTo>
                  <a:lnTo>
                    <a:pt x="45" y="95"/>
                  </a:lnTo>
                  <a:lnTo>
                    <a:pt x="91" y="95"/>
                  </a:lnTo>
                  <a:cubicBezTo>
                    <a:pt x="109" y="95"/>
                    <a:pt x="122" y="84"/>
                    <a:pt x="122" y="66"/>
                  </a:cubicBezTo>
                  <a:cubicBezTo>
                    <a:pt x="122" y="49"/>
                    <a:pt x="109" y="38"/>
                    <a:pt x="91" y="38"/>
                  </a:cubicBezTo>
                  <a:close/>
                  <a:moveTo>
                    <a:pt x="77" y="133"/>
                  </a:moveTo>
                  <a:lnTo>
                    <a:pt x="45" y="133"/>
                  </a:lnTo>
                  <a:lnTo>
                    <a:pt x="45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98" y="0"/>
                  </a:lnTo>
                  <a:cubicBezTo>
                    <a:pt x="141" y="0"/>
                    <a:pt x="167" y="28"/>
                    <a:pt x="167" y="67"/>
                  </a:cubicBezTo>
                  <a:cubicBezTo>
                    <a:pt x="167" y="103"/>
                    <a:pt x="144" y="123"/>
                    <a:pt x="122" y="128"/>
                  </a:cubicBezTo>
                  <a:lnTo>
                    <a:pt x="169" y="207"/>
                  </a:lnTo>
                  <a:lnTo>
                    <a:pt x="118" y="207"/>
                  </a:lnTo>
                  <a:lnTo>
                    <a:pt x="77" y="13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74E94CE0-1E63-41D9-8C06-5F693944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447" y="2100264"/>
              <a:ext cx="128588" cy="150813"/>
            </a:xfrm>
            <a:custGeom>
              <a:avLst/>
              <a:gdLst>
                <a:gd name="T0" fmla="*/ 61 w 178"/>
                <a:gd name="T1" fmla="*/ 124 h 207"/>
                <a:gd name="T2" fmla="*/ 44 w 178"/>
                <a:gd name="T3" fmla="*/ 144 h 207"/>
                <a:gd name="T4" fmla="*/ 44 w 178"/>
                <a:gd name="T5" fmla="*/ 207 h 207"/>
                <a:gd name="T6" fmla="*/ 0 w 178"/>
                <a:gd name="T7" fmla="*/ 207 h 207"/>
                <a:gd name="T8" fmla="*/ 0 w 178"/>
                <a:gd name="T9" fmla="*/ 0 h 207"/>
                <a:gd name="T10" fmla="*/ 44 w 178"/>
                <a:gd name="T11" fmla="*/ 0 h 207"/>
                <a:gd name="T12" fmla="*/ 44 w 178"/>
                <a:gd name="T13" fmla="*/ 92 h 207"/>
                <a:gd name="T14" fmla="*/ 118 w 178"/>
                <a:gd name="T15" fmla="*/ 0 h 207"/>
                <a:gd name="T16" fmla="*/ 172 w 178"/>
                <a:gd name="T17" fmla="*/ 0 h 207"/>
                <a:gd name="T18" fmla="*/ 90 w 178"/>
                <a:gd name="T19" fmla="*/ 97 h 207"/>
                <a:gd name="T20" fmla="*/ 178 w 178"/>
                <a:gd name="T21" fmla="*/ 207 h 207"/>
                <a:gd name="T22" fmla="*/ 124 w 178"/>
                <a:gd name="T23" fmla="*/ 207 h 207"/>
                <a:gd name="T24" fmla="*/ 61 w 178"/>
                <a:gd name="T25" fmla="*/ 12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07">
                  <a:moveTo>
                    <a:pt x="61" y="124"/>
                  </a:moveTo>
                  <a:lnTo>
                    <a:pt x="44" y="144"/>
                  </a:lnTo>
                  <a:lnTo>
                    <a:pt x="44" y="207"/>
                  </a:lnTo>
                  <a:lnTo>
                    <a:pt x="0" y="20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92"/>
                  </a:lnTo>
                  <a:lnTo>
                    <a:pt x="118" y="0"/>
                  </a:lnTo>
                  <a:lnTo>
                    <a:pt x="172" y="0"/>
                  </a:lnTo>
                  <a:lnTo>
                    <a:pt x="90" y="97"/>
                  </a:lnTo>
                  <a:lnTo>
                    <a:pt x="178" y="207"/>
                  </a:lnTo>
                  <a:lnTo>
                    <a:pt x="124" y="207"/>
                  </a:lnTo>
                  <a:lnTo>
                    <a:pt x="61" y="12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39">
              <a:extLst>
                <a:ext uri="{FF2B5EF4-FFF2-40B4-BE49-F238E27FC236}">
                  <a16:creationId xmlns:a16="http://schemas.microsoft.com/office/drawing/2014/main" id="{D4FA43A8-E043-47AB-BD75-9D319C4BA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409" y="1947864"/>
              <a:ext cx="200025" cy="201613"/>
            </a:xfrm>
            <a:prstGeom prst="ellipse">
              <a:avLst/>
            </a:pr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262EE74A-1351-4CEE-9B77-0272F556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234" y="1627189"/>
              <a:ext cx="604838" cy="839788"/>
            </a:xfrm>
            <a:custGeom>
              <a:avLst/>
              <a:gdLst>
                <a:gd name="T0" fmla="*/ 36 w 834"/>
                <a:gd name="T1" fmla="*/ 4 h 1157"/>
                <a:gd name="T2" fmla="*/ 9 w 834"/>
                <a:gd name="T3" fmla="*/ 38 h 1157"/>
                <a:gd name="T4" fmla="*/ 30 w 834"/>
                <a:gd name="T5" fmla="*/ 59 h 1157"/>
                <a:gd name="T6" fmla="*/ 451 w 834"/>
                <a:gd name="T7" fmla="*/ 418 h 1157"/>
                <a:gd name="T8" fmla="*/ 516 w 834"/>
                <a:gd name="T9" fmla="*/ 1120 h 1157"/>
                <a:gd name="T10" fmla="*/ 517 w 834"/>
                <a:gd name="T11" fmla="*/ 1133 h 1157"/>
                <a:gd name="T12" fmla="*/ 562 w 834"/>
                <a:gd name="T13" fmla="*/ 1134 h 1157"/>
                <a:gd name="T14" fmla="*/ 825 w 834"/>
                <a:gd name="T15" fmla="*/ 260 h 1157"/>
                <a:gd name="T16" fmla="*/ 784 w 834"/>
                <a:gd name="T17" fmla="*/ 188 h 1157"/>
                <a:gd name="T18" fmla="*/ 36 w 834"/>
                <a:gd name="T19" fmla="*/ 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1157">
                  <a:moveTo>
                    <a:pt x="36" y="4"/>
                  </a:moveTo>
                  <a:cubicBezTo>
                    <a:pt x="16" y="0"/>
                    <a:pt x="0" y="20"/>
                    <a:pt x="9" y="38"/>
                  </a:cubicBezTo>
                  <a:cubicBezTo>
                    <a:pt x="14" y="46"/>
                    <a:pt x="21" y="53"/>
                    <a:pt x="30" y="59"/>
                  </a:cubicBezTo>
                  <a:cubicBezTo>
                    <a:pt x="207" y="171"/>
                    <a:pt x="375" y="261"/>
                    <a:pt x="451" y="418"/>
                  </a:cubicBezTo>
                  <a:cubicBezTo>
                    <a:pt x="545" y="611"/>
                    <a:pt x="512" y="847"/>
                    <a:pt x="516" y="1120"/>
                  </a:cubicBezTo>
                  <a:cubicBezTo>
                    <a:pt x="516" y="1124"/>
                    <a:pt x="517" y="1129"/>
                    <a:pt x="517" y="1133"/>
                  </a:cubicBezTo>
                  <a:cubicBezTo>
                    <a:pt x="523" y="1156"/>
                    <a:pt x="556" y="1157"/>
                    <a:pt x="562" y="1134"/>
                  </a:cubicBezTo>
                  <a:lnTo>
                    <a:pt x="825" y="260"/>
                  </a:lnTo>
                  <a:cubicBezTo>
                    <a:pt x="834" y="229"/>
                    <a:pt x="816" y="196"/>
                    <a:pt x="784" y="188"/>
                  </a:cubicBezTo>
                  <a:lnTo>
                    <a:pt x="36" y="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85451CA2-4013-4568-8000-24DF8EB83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272" y="1404939"/>
              <a:ext cx="177800" cy="177800"/>
            </a:xfrm>
            <a:prstGeom prst="ellipse">
              <a:avLst/>
            </a:pr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F4B3DF54-8AE6-4E85-B86D-24BABC36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59" y="1185864"/>
              <a:ext cx="569913" cy="692150"/>
            </a:xfrm>
            <a:custGeom>
              <a:avLst/>
              <a:gdLst>
                <a:gd name="T0" fmla="*/ 748 w 786"/>
                <a:gd name="T1" fmla="*/ 946 h 954"/>
                <a:gd name="T2" fmla="*/ 759 w 786"/>
                <a:gd name="T3" fmla="*/ 911 h 954"/>
                <a:gd name="T4" fmla="*/ 363 w 786"/>
                <a:gd name="T5" fmla="*/ 618 h 954"/>
                <a:gd name="T6" fmla="*/ 245 w 786"/>
                <a:gd name="T7" fmla="*/ 25 h 954"/>
                <a:gd name="T8" fmla="*/ 214 w 786"/>
                <a:gd name="T9" fmla="*/ 29 h 954"/>
                <a:gd name="T10" fmla="*/ 7 w 786"/>
                <a:gd name="T11" fmla="*/ 717 h 954"/>
                <a:gd name="T12" fmla="*/ 7 w 786"/>
                <a:gd name="T13" fmla="*/ 717 h 954"/>
                <a:gd name="T14" fmla="*/ 41 w 786"/>
                <a:gd name="T15" fmla="*/ 773 h 954"/>
                <a:gd name="T16" fmla="*/ 748 w 786"/>
                <a:gd name="T17" fmla="*/ 9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6" h="954">
                  <a:moveTo>
                    <a:pt x="748" y="946"/>
                  </a:moveTo>
                  <a:cubicBezTo>
                    <a:pt x="786" y="954"/>
                    <a:pt x="786" y="921"/>
                    <a:pt x="759" y="911"/>
                  </a:cubicBezTo>
                  <a:cubicBezTo>
                    <a:pt x="628" y="859"/>
                    <a:pt x="482" y="780"/>
                    <a:pt x="363" y="618"/>
                  </a:cubicBezTo>
                  <a:cubicBezTo>
                    <a:pt x="264" y="484"/>
                    <a:pt x="242" y="211"/>
                    <a:pt x="245" y="25"/>
                  </a:cubicBezTo>
                  <a:cubicBezTo>
                    <a:pt x="245" y="10"/>
                    <a:pt x="224" y="0"/>
                    <a:pt x="214" y="29"/>
                  </a:cubicBezTo>
                  <a:lnTo>
                    <a:pt x="7" y="717"/>
                  </a:lnTo>
                  <a:cubicBezTo>
                    <a:pt x="7" y="717"/>
                    <a:pt x="7" y="717"/>
                    <a:pt x="7" y="717"/>
                  </a:cubicBezTo>
                  <a:cubicBezTo>
                    <a:pt x="0" y="742"/>
                    <a:pt x="17" y="767"/>
                    <a:pt x="41" y="773"/>
                  </a:cubicBezTo>
                  <a:lnTo>
                    <a:pt x="748" y="946"/>
                  </a:lnTo>
                  <a:close/>
                </a:path>
              </a:pathLst>
            </a:cu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Oval 43">
              <a:extLst>
                <a:ext uri="{FF2B5EF4-FFF2-40B4-BE49-F238E27FC236}">
                  <a16:creationId xmlns:a16="http://schemas.microsoft.com/office/drawing/2014/main" id="{373B5C10-F848-4A2C-A75C-809B03C80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234" y="1169989"/>
              <a:ext cx="193675" cy="195263"/>
            </a:xfrm>
            <a:prstGeom prst="ellipse">
              <a:avLst/>
            </a:pr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8B4917FE-D975-47BC-83F3-F5C95986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572" y="1169989"/>
              <a:ext cx="755650" cy="555625"/>
            </a:xfrm>
            <a:custGeom>
              <a:avLst/>
              <a:gdLst>
                <a:gd name="T0" fmla="*/ 1005 w 1041"/>
                <a:gd name="T1" fmla="*/ 19 h 765"/>
                <a:gd name="T2" fmla="*/ 592 w 1041"/>
                <a:gd name="T3" fmla="*/ 495 h 765"/>
                <a:gd name="T4" fmla="*/ 40 w 1041"/>
                <a:gd name="T5" fmla="*/ 527 h 765"/>
                <a:gd name="T6" fmla="*/ 39 w 1041"/>
                <a:gd name="T7" fmla="*/ 527 h 765"/>
                <a:gd name="T8" fmla="*/ 31 w 1041"/>
                <a:gd name="T9" fmla="*/ 577 h 765"/>
                <a:gd name="T10" fmla="*/ 773 w 1041"/>
                <a:gd name="T11" fmla="*/ 760 h 765"/>
                <a:gd name="T12" fmla="*/ 826 w 1041"/>
                <a:gd name="T13" fmla="*/ 730 h 765"/>
                <a:gd name="T14" fmla="*/ 1041 w 1041"/>
                <a:gd name="T15" fmla="*/ 16 h 765"/>
                <a:gd name="T16" fmla="*/ 1005 w 1041"/>
                <a:gd name="T17" fmla="*/ 19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765">
                  <a:moveTo>
                    <a:pt x="1005" y="19"/>
                  </a:moveTo>
                  <a:cubicBezTo>
                    <a:pt x="926" y="173"/>
                    <a:pt x="787" y="392"/>
                    <a:pt x="592" y="495"/>
                  </a:cubicBezTo>
                  <a:cubicBezTo>
                    <a:pt x="452" y="570"/>
                    <a:pt x="233" y="560"/>
                    <a:pt x="40" y="527"/>
                  </a:cubicBezTo>
                  <a:cubicBezTo>
                    <a:pt x="40" y="527"/>
                    <a:pt x="40" y="527"/>
                    <a:pt x="39" y="527"/>
                  </a:cubicBezTo>
                  <a:cubicBezTo>
                    <a:pt x="8" y="522"/>
                    <a:pt x="0" y="570"/>
                    <a:pt x="31" y="577"/>
                  </a:cubicBezTo>
                  <a:lnTo>
                    <a:pt x="773" y="760"/>
                  </a:lnTo>
                  <a:cubicBezTo>
                    <a:pt x="796" y="765"/>
                    <a:pt x="820" y="752"/>
                    <a:pt x="826" y="730"/>
                  </a:cubicBezTo>
                  <a:lnTo>
                    <a:pt x="1041" y="16"/>
                  </a:lnTo>
                  <a:cubicBezTo>
                    <a:pt x="1041" y="0"/>
                    <a:pt x="1014" y="3"/>
                    <a:pt x="1005" y="19"/>
                  </a:cubicBezTo>
                  <a:close/>
                </a:path>
              </a:pathLst>
            </a:cu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Oval 45">
              <a:extLst>
                <a:ext uri="{FF2B5EF4-FFF2-40B4-BE49-F238E27FC236}">
                  <a16:creationId xmlns:a16="http://schemas.microsoft.com/office/drawing/2014/main" id="{4D73541F-8B04-470D-8C02-A66049269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622" y="2149477"/>
              <a:ext cx="177800" cy="179388"/>
            </a:xfrm>
            <a:prstGeom prst="ellipse">
              <a:avLst/>
            </a:pr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8AF816BA-B5D4-4CCA-A705-7B2C089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734" y="1785939"/>
              <a:ext cx="776288" cy="706438"/>
            </a:xfrm>
            <a:custGeom>
              <a:avLst/>
              <a:gdLst>
                <a:gd name="T0" fmla="*/ 6 w 1069"/>
                <a:gd name="T1" fmla="*/ 932 h 973"/>
                <a:gd name="T2" fmla="*/ 41 w 1069"/>
                <a:gd name="T3" fmla="*/ 963 h 973"/>
                <a:gd name="T4" fmla="*/ 67 w 1069"/>
                <a:gd name="T5" fmla="*/ 937 h 973"/>
                <a:gd name="T6" fmla="*/ 450 w 1069"/>
                <a:gd name="T7" fmla="*/ 357 h 973"/>
                <a:gd name="T8" fmla="*/ 1037 w 1069"/>
                <a:gd name="T9" fmla="*/ 227 h 973"/>
                <a:gd name="T10" fmla="*/ 1038 w 1069"/>
                <a:gd name="T11" fmla="*/ 227 h 973"/>
                <a:gd name="T12" fmla="*/ 1042 w 1069"/>
                <a:gd name="T13" fmla="*/ 181 h 973"/>
                <a:gd name="T14" fmla="*/ 328 w 1069"/>
                <a:gd name="T15" fmla="*/ 5 h 973"/>
                <a:gd name="T16" fmla="*/ 276 w 1069"/>
                <a:gd name="T17" fmla="*/ 35 h 973"/>
                <a:gd name="T18" fmla="*/ 6 w 1069"/>
                <a:gd name="T19" fmla="*/ 93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9" h="973">
                  <a:moveTo>
                    <a:pt x="6" y="932"/>
                  </a:moveTo>
                  <a:cubicBezTo>
                    <a:pt x="0" y="953"/>
                    <a:pt x="21" y="973"/>
                    <a:pt x="41" y="963"/>
                  </a:cubicBezTo>
                  <a:cubicBezTo>
                    <a:pt x="51" y="958"/>
                    <a:pt x="61" y="949"/>
                    <a:pt x="67" y="937"/>
                  </a:cubicBezTo>
                  <a:cubicBezTo>
                    <a:pt x="182" y="709"/>
                    <a:pt x="309" y="452"/>
                    <a:pt x="450" y="357"/>
                  </a:cubicBezTo>
                  <a:cubicBezTo>
                    <a:pt x="643" y="226"/>
                    <a:pt x="845" y="237"/>
                    <a:pt x="1037" y="227"/>
                  </a:cubicBezTo>
                  <a:lnTo>
                    <a:pt x="1038" y="227"/>
                  </a:lnTo>
                  <a:cubicBezTo>
                    <a:pt x="1065" y="226"/>
                    <a:pt x="1069" y="187"/>
                    <a:pt x="1042" y="181"/>
                  </a:cubicBezTo>
                  <a:lnTo>
                    <a:pt x="328" y="5"/>
                  </a:lnTo>
                  <a:cubicBezTo>
                    <a:pt x="305" y="0"/>
                    <a:pt x="282" y="13"/>
                    <a:pt x="276" y="35"/>
                  </a:cubicBezTo>
                  <a:lnTo>
                    <a:pt x="6" y="932"/>
                  </a:lnTo>
                  <a:close/>
                </a:path>
              </a:pathLst>
            </a:cu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A85D57B-3A2B-40C0-86DF-01C525A4A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4324" r="35688"/>
          <a:stretch/>
        </p:blipFill>
        <p:spPr>
          <a:xfrm>
            <a:off x="6851186" y="-24714"/>
            <a:ext cx="5340814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3629-AE26-4667-8EBC-8CC69A734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D8B-95C1-436B-8EAA-2232E100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1FA0-07BC-469C-9AA8-B85B301B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B966-82A9-40D8-8188-EA062683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C158-75C5-4F15-829A-ACBA8FE2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D63B5-7209-4563-B540-2FA8733DA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260" y="6099876"/>
            <a:ext cx="1023620" cy="368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86528-60AC-4A27-8FD6-FDE03DF0F059}"/>
              </a:ext>
            </a:extLst>
          </p:cNvPr>
          <p:cNvSpPr txBox="1"/>
          <p:nvPr userDrawn="1"/>
        </p:nvSpPr>
        <p:spPr>
          <a:xfrm>
            <a:off x="8016240" y="6191111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51437A"/>
                </a:solidFill>
                <a:latin typeface="+mj-lt"/>
              </a:rPr>
              <a:t>HIGHER EDUCATION OUTREACH NETWORK</a:t>
            </a:r>
          </a:p>
        </p:txBody>
      </p:sp>
    </p:spTree>
    <p:extLst>
      <p:ext uri="{BB962C8B-B14F-4D97-AF65-F5344CB8AC3E}">
        <p14:creationId xmlns:p14="http://schemas.microsoft.com/office/powerpoint/2010/main" val="337865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3629-AE26-4667-8EBC-8CC69A734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D8B-95C1-436B-8EAA-2232E100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260" y="3016423"/>
            <a:ext cx="4828540" cy="3160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1FA0-07BC-469C-9AA8-B85B301B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B966-82A9-40D8-8188-EA062683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C158-75C5-4F15-829A-ACBA8FE2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1B168C-A73D-4AE9-8712-DCEAEF323F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2" y="1783962"/>
            <a:ext cx="6083808" cy="316054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0DD39-6E01-4C6B-9D7C-A41ED0854648}"/>
              </a:ext>
            </a:extLst>
          </p:cNvPr>
          <p:cNvSpPr/>
          <p:nvPr userDrawn="1"/>
        </p:nvSpPr>
        <p:spPr>
          <a:xfrm>
            <a:off x="0" y="2185416"/>
            <a:ext cx="9436608" cy="4672584"/>
          </a:xfrm>
          <a:prstGeom prst="rect">
            <a:avLst/>
          </a:prstGeom>
          <a:solidFill>
            <a:srgbClr val="5143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430B4-0010-4E4B-9149-37F3660E6F6B}"/>
              </a:ext>
            </a:extLst>
          </p:cNvPr>
          <p:cNvSpPr txBox="1"/>
          <p:nvPr userDrawn="1"/>
        </p:nvSpPr>
        <p:spPr>
          <a:xfrm>
            <a:off x="8016240" y="6191111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51437A"/>
                </a:solidFill>
                <a:latin typeface="+mj-lt"/>
              </a:rPr>
              <a:t>HIGHER EDUCATION OUTREACH NETWORK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07976-6B75-452E-996A-A12F51FBE1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6395" y="6094163"/>
            <a:ext cx="1305273" cy="470893"/>
            <a:chOff x="4262439" y="2770189"/>
            <a:chExt cx="3665538" cy="13223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DAB261-1B66-4F53-B58E-08A7C51C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9" y="3171827"/>
              <a:ext cx="439738" cy="514350"/>
            </a:xfrm>
            <a:custGeom>
              <a:avLst/>
              <a:gdLst>
                <a:gd name="T0" fmla="*/ 0 w 608"/>
                <a:gd name="T1" fmla="*/ 19 h 709"/>
                <a:gd name="T2" fmla="*/ 19 w 608"/>
                <a:gd name="T3" fmla="*/ 0 h 709"/>
                <a:gd name="T4" fmla="*/ 140 w 608"/>
                <a:gd name="T5" fmla="*/ 0 h 709"/>
                <a:gd name="T6" fmla="*/ 159 w 608"/>
                <a:gd name="T7" fmla="*/ 19 h 709"/>
                <a:gd name="T8" fmla="*/ 159 w 608"/>
                <a:gd name="T9" fmla="*/ 274 h 709"/>
                <a:gd name="T10" fmla="*/ 449 w 608"/>
                <a:gd name="T11" fmla="*/ 274 h 709"/>
                <a:gd name="T12" fmla="*/ 449 w 608"/>
                <a:gd name="T13" fmla="*/ 19 h 709"/>
                <a:gd name="T14" fmla="*/ 468 w 608"/>
                <a:gd name="T15" fmla="*/ 0 h 709"/>
                <a:gd name="T16" fmla="*/ 589 w 608"/>
                <a:gd name="T17" fmla="*/ 0 h 709"/>
                <a:gd name="T18" fmla="*/ 608 w 608"/>
                <a:gd name="T19" fmla="*/ 19 h 709"/>
                <a:gd name="T20" fmla="*/ 608 w 608"/>
                <a:gd name="T21" fmla="*/ 690 h 709"/>
                <a:gd name="T22" fmla="*/ 589 w 608"/>
                <a:gd name="T23" fmla="*/ 709 h 709"/>
                <a:gd name="T24" fmla="*/ 468 w 608"/>
                <a:gd name="T25" fmla="*/ 709 h 709"/>
                <a:gd name="T26" fmla="*/ 449 w 608"/>
                <a:gd name="T27" fmla="*/ 690 h 709"/>
                <a:gd name="T28" fmla="*/ 449 w 608"/>
                <a:gd name="T29" fmla="*/ 423 h 709"/>
                <a:gd name="T30" fmla="*/ 159 w 608"/>
                <a:gd name="T31" fmla="*/ 423 h 709"/>
                <a:gd name="T32" fmla="*/ 159 w 608"/>
                <a:gd name="T33" fmla="*/ 690 h 709"/>
                <a:gd name="T34" fmla="*/ 140 w 608"/>
                <a:gd name="T35" fmla="*/ 709 h 709"/>
                <a:gd name="T36" fmla="*/ 19 w 608"/>
                <a:gd name="T37" fmla="*/ 709 h 709"/>
                <a:gd name="T38" fmla="*/ 0 w 608"/>
                <a:gd name="T39" fmla="*/ 690 h 709"/>
                <a:gd name="T40" fmla="*/ 0 w 60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709">
                  <a:moveTo>
                    <a:pt x="0" y="19"/>
                  </a:moveTo>
                  <a:cubicBezTo>
                    <a:pt x="0" y="9"/>
                    <a:pt x="9" y="0"/>
                    <a:pt x="19" y="0"/>
                  </a:cubicBezTo>
                  <a:lnTo>
                    <a:pt x="140" y="0"/>
                  </a:lnTo>
                  <a:cubicBezTo>
                    <a:pt x="151" y="0"/>
                    <a:pt x="159" y="9"/>
                    <a:pt x="159" y="19"/>
                  </a:cubicBezTo>
                  <a:lnTo>
                    <a:pt x="159" y="274"/>
                  </a:lnTo>
                  <a:lnTo>
                    <a:pt x="449" y="274"/>
                  </a:lnTo>
                  <a:lnTo>
                    <a:pt x="449" y="19"/>
                  </a:lnTo>
                  <a:cubicBezTo>
                    <a:pt x="449" y="9"/>
                    <a:pt x="457" y="0"/>
                    <a:pt x="468" y="0"/>
                  </a:cubicBezTo>
                  <a:lnTo>
                    <a:pt x="589" y="0"/>
                  </a:lnTo>
                  <a:cubicBezTo>
                    <a:pt x="599" y="0"/>
                    <a:pt x="608" y="9"/>
                    <a:pt x="608" y="19"/>
                  </a:cubicBezTo>
                  <a:lnTo>
                    <a:pt x="608" y="690"/>
                  </a:lnTo>
                  <a:cubicBezTo>
                    <a:pt x="608" y="700"/>
                    <a:pt x="599" y="709"/>
                    <a:pt x="589" y="709"/>
                  </a:cubicBezTo>
                  <a:lnTo>
                    <a:pt x="468" y="709"/>
                  </a:lnTo>
                  <a:cubicBezTo>
                    <a:pt x="457" y="709"/>
                    <a:pt x="449" y="700"/>
                    <a:pt x="449" y="690"/>
                  </a:cubicBezTo>
                  <a:lnTo>
                    <a:pt x="449" y="423"/>
                  </a:lnTo>
                  <a:lnTo>
                    <a:pt x="159" y="423"/>
                  </a:lnTo>
                  <a:lnTo>
                    <a:pt x="159" y="690"/>
                  </a:lnTo>
                  <a:cubicBezTo>
                    <a:pt x="159" y="700"/>
                    <a:pt x="151" y="709"/>
                    <a:pt x="140" y="709"/>
                  </a:cubicBezTo>
                  <a:lnTo>
                    <a:pt x="19" y="709"/>
                  </a:lnTo>
                  <a:cubicBezTo>
                    <a:pt x="9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AC1194F-CA99-4653-96A5-753E6107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7" y="3171827"/>
              <a:ext cx="333375" cy="514350"/>
            </a:xfrm>
            <a:custGeom>
              <a:avLst/>
              <a:gdLst>
                <a:gd name="T0" fmla="*/ 0 w 458"/>
                <a:gd name="T1" fmla="*/ 19 h 709"/>
                <a:gd name="T2" fmla="*/ 19 w 458"/>
                <a:gd name="T3" fmla="*/ 0 h 709"/>
                <a:gd name="T4" fmla="*/ 439 w 458"/>
                <a:gd name="T5" fmla="*/ 0 h 709"/>
                <a:gd name="T6" fmla="*/ 458 w 458"/>
                <a:gd name="T7" fmla="*/ 19 h 709"/>
                <a:gd name="T8" fmla="*/ 458 w 458"/>
                <a:gd name="T9" fmla="*/ 129 h 709"/>
                <a:gd name="T10" fmla="*/ 439 w 458"/>
                <a:gd name="T11" fmla="*/ 149 h 709"/>
                <a:gd name="T12" fmla="*/ 158 w 458"/>
                <a:gd name="T13" fmla="*/ 149 h 709"/>
                <a:gd name="T14" fmla="*/ 158 w 458"/>
                <a:gd name="T15" fmla="*/ 274 h 709"/>
                <a:gd name="T16" fmla="*/ 389 w 458"/>
                <a:gd name="T17" fmla="*/ 274 h 709"/>
                <a:gd name="T18" fmla="*/ 408 w 458"/>
                <a:gd name="T19" fmla="*/ 294 h 709"/>
                <a:gd name="T20" fmla="*/ 408 w 458"/>
                <a:gd name="T21" fmla="*/ 404 h 709"/>
                <a:gd name="T22" fmla="*/ 389 w 458"/>
                <a:gd name="T23" fmla="*/ 423 h 709"/>
                <a:gd name="T24" fmla="*/ 158 w 458"/>
                <a:gd name="T25" fmla="*/ 423 h 709"/>
                <a:gd name="T26" fmla="*/ 158 w 458"/>
                <a:gd name="T27" fmla="*/ 560 h 709"/>
                <a:gd name="T28" fmla="*/ 439 w 458"/>
                <a:gd name="T29" fmla="*/ 560 h 709"/>
                <a:gd name="T30" fmla="*/ 458 w 458"/>
                <a:gd name="T31" fmla="*/ 579 h 709"/>
                <a:gd name="T32" fmla="*/ 458 w 458"/>
                <a:gd name="T33" fmla="*/ 690 h 709"/>
                <a:gd name="T34" fmla="*/ 439 w 458"/>
                <a:gd name="T35" fmla="*/ 709 h 709"/>
                <a:gd name="T36" fmla="*/ 19 w 458"/>
                <a:gd name="T37" fmla="*/ 709 h 709"/>
                <a:gd name="T38" fmla="*/ 0 w 458"/>
                <a:gd name="T39" fmla="*/ 690 h 709"/>
                <a:gd name="T40" fmla="*/ 0 w 45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709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lnTo>
                    <a:pt x="439" y="0"/>
                  </a:lnTo>
                  <a:cubicBezTo>
                    <a:pt x="450" y="0"/>
                    <a:pt x="458" y="9"/>
                    <a:pt x="458" y="19"/>
                  </a:cubicBezTo>
                  <a:lnTo>
                    <a:pt x="458" y="129"/>
                  </a:lnTo>
                  <a:cubicBezTo>
                    <a:pt x="458" y="140"/>
                    <a:pt x="450" y="149"/>
                    <a:pt x="439" y="149"/>
                  </a:cubicBezTo>
                  <a:lnTo>
                    <a:pt x="158" y="149"/>
                  </a:lnTo>
                  <a:lnTo>
                    <a:pt x="158" y="274"/>
                  </a:lnTo>
                  <a:lnTo>
                    <a:pt x="389" y="274"/>
                  </a:lnTo>
                  <a:cubicBezTo>
                    <a:pt x="399" y="274"/>
                    <a:pt x="408" y="283"/>
                    <a:pt x="408" y="294"/>
                  </a:cubicBezTo>
                  <a:lnTo>
                    <a:pt x="408" y="404"/>
                  </a:lnTo>
                  <a:cubicBezTo>
                    <a:pt x="408" y="415"/>
                    <a:pt x="399" y="423"/>
                    <a:pt x="389" y="423"/>
                  </a:cubicBezTo>
                  <a:lnTo>
                    <a:pt x="158" y="423"/>
                  </a:lnTo>
                  <a:lnTo>
                    <a:pt x="158" y="560"/>
                  </a:lnTo>
                  <a:lnTo>
                    <a:pt x="439" y="560"/>
                  </a:lnTo>
                  <a:cubicBezTo>
                    <a:pt x="450" y="560"/>
                    <a:pt x="458" y="569"/>
                    <a:pt x="458" y="579"/>
                  </a:cubicBezTo>
                  <a:lnTo>
                    <a:pt x="458" y="690"/>
                  </a:lnTo>
                  <a:cubicBezTo>
                    <a:pt x="458" y="700"/>
                    <a:pt x="450" y="709"/>
                    <a:pt x="439" y="709"/>
                  </a:cubicBezTo>
                  <a:lnTo>
                    <a:pt x="19" y="709"/>
                  </a:lnTo>
                  <a:cubicBezTo>
                    <a:pt x="8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4C97C00-F131-4007-AE75-38A8FCC16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527" y="3165477"/>
              <a:ext cx="528638" cy="528638"/>
            </a:xfrm>
            <a:custGeom>
              <a:avLst/>
              <a:gdLst>
                <a:gd name="T0" fmla="*/ 364 w 729"/>
                <a:gd name="T1" fmla="*/ 567 h 729"/>
                <a:gd name="T2" fmla="*/ 567 w 729"/>
                <a:gd name="T3" fmla="*/ 365 h 729"/>
                <a:gd name="T4" fmla="*/ 364 w 729"/>
                <a:gd name="T5" fmla="*/ 162 h 729"/>
                <a:gd name="T6" fmla="*/ 162 w 729"/>
                <a:gd name="T7" fmla="*/ 365 h 729"/>
                <a:gd name="T8" fmla="*/ 364 w 729"/>
                <a:gd name="T9" fmla="*/ 567 h 729"/>
                <a:gd name="T10" fmla="*/ 364 w 729"/>
                <a:gd name="T11" fmla="*/ 0 h 729"/>
                <a:gd name="T12" fmla="*/ 729 w 729"/>
                <a:gd name="T13" fmla="*/ 365 h 729"/>
                <a:gd name="T14" fmla="*/ 364 w 729"/>
                <a:gd name="T15" fmla="*/ 729 h 729"/>
                <a:gd name="T16" fmla="*/ 0 w 729"/>
                <a:gd name="T17" fmla="*/ 365 h 729"/>
                <a:gd name="T18" fmla="*/ 364 w 729"/>
                <a:gd name="T1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9" h="729">
                  <a:moveTo>
                    <a:pt x="364" y="567"/>
                  </a:moveTo>
                  <a:cubicBezTo>
                    <a:pt x="476" y="567"/>
                    <a:pt x="567" y="476"/>
                    <a:pt x="567" y="365"/>
                  </a:cubicBezTo>
                  <a:cubicBezTo>
                    <a:pt x="567" y="254"/>
                    <a:pt x="476" y="162"/>
                    <a:pt x="364" y="162"/>
                  </a:cubicBezTo>
                  <a:cubicBezTo>
                    <a:pt x="254" y="162"/>
                    <a:pt x="162" y="254"/>
                    <a:pt x="162" y="365"/>
                  </a:cubicBezTo>
                  <a:cubicBezTo>
                    <a:pt x="162" y="476"/>
                    <a:pt x="254" y="567"/>
                    <a:pt x="364" y="567"/>
                  </a:cubicBezTo>
                  <a:close/>
                  <a:moveTo>
                    <a:pt x="364" y="0"/>
                  </a:moveTo>
                  <a:cubicBezTo>
                    <a:pt x="567" y="0"/>
                    <a:pt x="729" y="163"/>
                    <a:pt x="729" y="365"/>
                  </a:cubicBezTo>
                  <a:cubicBezTo>
                    <a:pt x="729" y="568"/>
                    <a:pt x="567" y="729"/>
                    <a:pt x="364" y="729"/>
                  </a:cubicBezTo>
                  <a:cubicBezTo>
                    <a:pt x="161" y="729"/>
                    <a:pt x="0" y="568"/>
                    <a:pt x="0" y="365"/>
                  </a:cubicBezTo>
                  <a:cubicBezTo>
                    <a:pt x="0" y="163"/>
                    <a:pt x="161" y="0"/>
                    <a:pt x="364" y="0"/>
                  </a:cubicBez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1890734-DE61-4ED3-ACF9-38926B93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4" y="3165477"/>
              <a:ext cx="442913" cy="528638"/>
            </a:xfrm>
            <a:custGeom>
              <a:avLst/>
              <a:gdLst>
                <a:gd name="T0" fmla="*/ 0 w 610"/>
                <a:gd name="T1" fmla="*/ 18 h 729"/>
                <a:gd name="T2" fmla="*/ 19 w 610"/>
                <a:gd name="T3" fmla="*/ 0 h 729"/>
                <a:gd name="T4" fmla="*/ 45 w 610"/>
                <a:gd name="T5" fmla="*/ 0 h 729"/>
                <a:gd name="T6" fmla="*/ 449 w 610"/>
                <a:gd name="T7" fmla="*/ 389 h 729"/>
                <a:gd name="T8" fmla="*/ 450 w 610"/>
                <a:gd name="T9" fmla="*/ 389 h 729"/>
                <a:gd name="T10" fmla="*/ 450 w 610"/>
                <a:gd name="T11" fmla="*/ 29 h 729"/>
                <a:gd name="T12" fmla="*/ 469 w 610"/>
                <a:gd name="T13" fmla="*/ 10 h 729"/>
                <a:gd name="T14" fmla="*/ 591 w 610"/>
                <a:gd name="T15" fmla="*/ 10 h 729"/>
                <a:gd name="T16" fmla="*/ 610 w 610"/>
                <a:gd name="T17" fmla="*/ 29 h 729"/>
                <a:gd name="T18" fmla="*/ 610 w 610"/>
                <a:gd name="T19" fmla="*/ 711 h 729"/>
                <a:gd name="T20" fmla="*/ 591 w 610"/>
                <a:gd name="T21" fmla="*/ 729 h 729"/>
                <a:gd name="T22" fmla="*/ 575 w 610"/>
                <a:gd name="T23" fmla="*/ 729 h 729"/>
                <a:gd name="T24" fmla="*/ 561 w 610"/>
                <a:gd name="T25" fmla="*/ 724 h 729"/>
                <a:gd name="T26" fmla="*/ 161 w 610"/>
                <a:gd name="T27" fmla="*/ 322 h 729"/>
                <a:gd name="T28" fmla="*/ 160 w 610"/>
                <a:gd name="T29" fmla="*/ 322 h 729"/>
                <a:gd name="T30" fmla="*/ 160 w 610"/>
                <a:gd name="T31" fmla="*/ 700 h 729"/>
                <a:gd name="T32" fmla="*/ 141 w 610"/>
                <a:gd name="T33" fmla="*/ 719 h 729"/>
                <a:gd name="T34" fmla="*/ 20 w 610"/>
                <a:gd name="T35" fmla="*/ 719 h 729"/>
                <a:gd name="T36" fmla="*/ 1 w 610"/>
                <a:gd name="T37" fmla="*/ 700 h 729"/>
                <a:gd name="T38" fmla="*/ 0 w 610"/>
                <a:gd name="T39" fmla="*/ 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0" h="729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lnTo>
                    <a:pt x="45" y="0"/>
                  </a:lnTo>
                  <a:lnTo>
                    <a:pt x="449" y="389"/>
                  </a:lnTo>
                  <a:lnTo>
                    <a:pt x="450" y="389"/>
                  </a:lnTo>
                  <a:lnTo>
                    <a:pt x="450" y="29"/>
                  </a:lnTo>
                  <a:cubicBezTo>
                    <a:pt x="450" y="19"/>
                    <a:pt x="458" y="10"/>
                    <a:pt x="469" y="10"/>
                  </a:cubicBezTo>
                  <a:lnTo>
                    <a:pt x="591" y="10"/>
                  </a:lnTo>
                  <a:cubicBezTo>
                    <a:pt x="601" y="10"/>
                    <a:pt x="610" y="19"/>
                    <a:pt x="610" y="29"/>
                  </a:cubicBezTo>
                  <a:lnTo>
                    <a:pt x="610" y="711"/>
                  </a:lnTo>
                  <a:cubicBezTo>
                    <a:pt x="610" y="721"/>
                    <a:pt x="601" y="729"/>
                    <a:pt x="591" y="729"/>
                  </a:cubicBezTo>
                  <a:lnTo>
                    <a:pt x="575" y="729"/>
                  </a:lnTo>
                  <a:cubicBezTo>
                    <a:pt x="571" y="729"/>
                    <a:pt x="563" y="726"/>
                    <a:pt x="561" y="724"/>
                  </a:cubicBezTo>
                  <a:lnTo>
                    <a:pt x="161" y="322"/>
                  </a:lnTo>
                  <a:lnTo>
                    <a:pt x="160" y="322"/>
                  </a:lnTo>
                  <a:lnTo>
                    <a:pt x="160" y="700"/>
                  </a:lnTo>
                  <a:cubicBezTo>
                    <a:pt x="160" y="710"/>
                    <a:pt x="152" y="719"/>
                    <a:pt x="141" y="719"/>
                  </a:cubicBezTo>
                  <a:lnTo>
                    <a:pt x="20" y="719"/>
                  </a:lnTo>
                  <a:cubicBezTo>
                    <a:pt x="10" y="719"/>
                    <a:pt x="1" y="710"/>
                    <a:pt x="1" y="70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76B6A27A-375E-47E2-91FF-5C56F510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7" y="3548064"/>
              <a:ext cx="201613" cy="201613"/>
            </a:xfrm>
            <a:prstGeom prst="ellipse">
              <a:avLst/>
            </a:pr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02776A0-2510-40F1-8313-7BC82029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9" y="3227389"/>
              <a:ext cx="604838" cy="839788"/>
            </a:xfrm>
            <a:custGeom>
              <a:avLst/>
              <a:gdLst>
                <a:gd name="T0" fmla="*/ 36 w 834"/>
                <a:gd name="T1" fmla="*/ 4 h 1157"/>
                <a:gd name="T2" fmla="*/ 10 w 834"/>
                <a:gd name="T3" fmla="*/ 38 h 1157"/>
                <a:gd name="T4" fmla="*/ 30 w 834"/>
                <a:gd name="T5" fmla="*/ 59 h 1157"/>
                <a:gd name="T6" fmla="*/ 451 w 834"/>
                <a:gd name="T7" fmla="*/ 418 h 1157"/>
                <a:gd name="T8" fmla="*/ 516 w 834"/>
                <a:gd name="T9" fmla="*/ 1120 h 1157"/>
                <a:gd name="T10" fmla="*/ 518 w 834"/>
                <a:gd name="T11" fmla="*/ 1133 h 1157"/>
                <a:gd name="T12" fmla="*/ 562 w 834"/>
                <a:gd name="T13" fmla="*/ 1134 h 1157"/>
                <a:gd name="T14" fmla="*/ 825 w 834"/>
                <a:gd name="T15" fmla="*/ 260 h 1157"/>
                <a:gd name="T16" fmla="*/ 784 w 834"/>
                <a:gd name="T17" fmla="*/ 188 h 1157"/>
                <a:gd name="T18" fmla="*/ 36 w 834"/>
                <a:gd name="T19" fmla="*/ 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1157">
                  <a:moveTo>
                    <a:pt x="36" y="4"/>
                  </a:moveTo>
                  <a:cubicBezTo>
                    <a:pt x="16" y="0"/>
                    <a:pt x="0" y="20"/>
                    <a:pt x="10" y="38"/>
                  </a:cubicBezTo>
                  <a:cubicBezTo>
                    <a:pt x="14" y="46"/>
                    <a:pt x="21" y="53"/>
                    <a:pt x="30" y="59"/>
                  </a:cubicBezTo>
                  <a:cubicBezTo>
                    <a:pt x="207" y="171"/>
                    <a:pt x="375" y="261"/>
                    <a:pt x="451" y="418"/>
                  </a:cubicBezTo>
                  <a:cubicBezTo>
                    <a:pt x="546" y="611"/>
                    <a:pt x="512" y="847"/>
                    <a:pt x="516" y="1120"/>
                  </a:cubicBezTo>
                  <a:cubicBezTo>
                    <a:pt x="516" y="1124"/>
                    <a:pt x="517" y="1129"/>
                    <a:pt x="518" y="1133"/>
                  </a:cubicBezTo>
                  <a:cubicBezTo>
                    <a:pt x="523" y="1156"/>
                    <a:pt x="556" y="1157"/>
                    <a:pt x="562" y="1134"/>
                  </a:cubicBezTo>
                  <a:lnTo>
                    <a:pt x="825" y="260"/>
                  </a:lnTo>
                  <a:cubicBezTo>
                    <a:pt x="834" y="229"/>
                    <a:pt x="816" y="196"/>
                    <a:pt x="784" y="188"/>
                  </a:cubicBezTo>
                  <a:lnTo>
                    <a:pt x="36" y="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A356C1A-CDF1-4033-8D44-3D06FC7E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477" y="3005139"/>
              <a:ext cx="177800" cy="177800"/>
            </a:xfrm>
            <a:prstGeom prst="ellipse">
              <a:avLst/>
            </a:pr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DDA68D4-576E-4DCB-9C7E-C5313D42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4" y="2786064"/>
              <a:ext cx="569913" cy="692150"/>
            </a:xfrm>
            <a:custGeom>
              <a:avLst/>
              <a:gdLst>
                <a:gd name="T0" fmla="*/ 748 w 786"/>
                <a:gd name="T1" fmla="*/ 946 h 954"/>
                <a:gd name="T2" fmla="*/ 759 w 786"/>
                <a:gd name="T3" fmla="*/ 911 h 954"/>
                <a:gd name="T4" fmla="*/ 363 w 786"/>
                <a:gd name="T5" fmla="*/ 618 h 954"/>
                <a:gd name="T6" fmla="*/ 245 w 786"/>
                <a:gd name="T7" fmla="*/ 25 h 954"/>
                <a:gd name="T8" fmla="*/ 214 w 786"/>
                <a:gd name="T9" fmla="*/ 29 h 954"/>
                <a:gd name="T10" fmla="*/ 7 w 786"/>
                <a:gd name="T11" fmla="*/ 717 h 954"/>
                <a:gd name="T12" fmla="*/ 7 w 786"/>
                <a:gd name="T13" fmla="*/ 717 h 954"/>
                <a:gd name="T14" fmla="*/ 41 w 786"/>
                <a:gd name="T15" fmla="*/ 773 h 954"/>
                <a:gd name="T16" fmla="*/ 748 w 786"/>
                <a:gd name="T17" fmla="*/ 9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6" h="954">
                  <a:moveTo>
                    <a:pt x="748" y="946"/>
                  </a:moveTo>
                  <a:cubicBezTo>
                    <a:pt x="786" y="954"/>
                    <a:pt x="786" y="921"/>
                    <a:pt x="759" y="911"/>
                  </a:cubicBezTo>
                  <a:cubicBezTo>
                    <a:pt x="628" y="859"/>
                    <a:pt x="483" y="780"/>
                    <a:pt x="363" y="618"/>
                  </a:cubicBezTo>
                  <a:cubicBezTo>
                    <a:pt x="264" y="484"/>
                    <a:pt x="242" y="211"/>
                    <a:pt x="245" y="25"/>
                  </a:cubicBezTo>
                  <a:cubicBezTo>
                    <a:pt x="245" y="10"/>
                    <a:pt x="224" y="0"/>
                    <a:pt x="214" y="29"/>
                  </a:cubicBezTo>
                  <a:lnTo>
                    <a:pt x="7" y="717"/>
                  </a:lnTo>
                  <a:cubicBezTo>
                    <a:pt x="7" y="717"/>
                    <a:pt x="7" y="717"/>
                    <a:pt x="7" y="717"/>
                  </a:cubicBezTo>
                  <a:cubicBezTo>
                    <a:pt x="0" y="742"/>
                    <a:pt x="17" y="767"/>
                    <a:pt x="41" y="773"/>
                  </a:cubicBezTo>
                  <a:lnTo>
                    <a:pt x="748" y="946"/>
                  </a:lnTo>
                  <a:close/>
                </a:path>
              </a:pathLst>
            </a:cu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8473A06A-9F4B-491F-9953-5591D279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9" y="2770189"/>
              <a:ext cx="193675" cy="195263"/>
            </a:xfrm>
            <a:prstGeom prst="ellipse">
              <a:avLst/>
            </a:pr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ED7DFB0-5FE9-4702-A62B-BD73369E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7" y="2770189"/>
              <a:ext cx="755650" cy="555625"/>
            </a:xfrm>
            <a:custGeom>
              <a:avLst/>
              <a:gdLst>
                <a:gd name="T0" fmla="*/ 1006 w 1041"/>
                <a:gd name="T1" fmla="*/ 19 h 765"/>
                <a:gd name="T2" fmla="*/ 592 w 1041"/>
                <a:gd name="T3" fmla="*/ 495 h 765"/>
                <a:gd name="T4" fmla="*/ 40 w 1041"/>
                <a:gd name="T5" fmla="*/ 527 h 765"/>
                <a:gd name="T6" fmla="*/ 40 w 1041"/>
                <a:gd name="T7" fmla="*/ 527 h 765"/>
                <a:gd name="T8" fmla="*/ 31 w 1041"/>
                <a:gd name="T9" fmla="*/ 577 h 765"/>
                <a:gd name="T10" fmla="*/ 774 w 1041"/>
                <a:gd name="T11" fmla="*/ 760 h 765"/>
                <a:gd name="T12" fmla="*/ 826 w 1041"/>
                <a:gd name="T13" fmla="*/ 730 h 765"/>
                <a:gd name="T14" fmla="*/ 1041 w 1041"/>
                <a:gd name="T15" fmla="*/ 16 h 765"/>
                <a:gd name="T16" fmla="*/ 1006 w 1041"/>
                <a:gd name="T17" fmla="*/ 19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765">
                  <a:moveTo>
                    <a:pt x="1006" y="19"/>
                  </a:moveTo>
                  <a:cubicBezTo>
                    <a:pt x="927" y="173"/>
                    <a:pt x="787" y="392"/>
                    <a:pt x="592" y="495"/>
                  </a:cubicBezTo>
                  <a:cubicBezTo>
                    <a:pt x="452" y="570"/>
                    <a:pt x="233" y="560"/>
                    <a:pt x="40" y="527"/>
                  </a:cubicBezTo>
                  <a:cubicBezTo>
                    <a:pt x="40" y="527"/>
                    <a:pt x="40" y="527"/>
                    <a:pt x="40" y="527"/>
                  </a:cubicBezTo>
                  <a:cubicBezTo>
                    <a:pt x="8" y="522"/>
                    <a:pt x="0" y="570"/>
                    <a:pt x="31" y="577"/>
                  </a:cubicBezTo>
                  <a:lnTo>
                    <a:pt x="774" y="760"/>
                  </a:lnTo>
                  <a:cubicBezTo>
                    <a:pt x="796" y="765"/>
                    <a:pt x="820" y="752"/>
                    <a:pt x="826" y="730"/>
                  </a:cubicBezTo>
                  <a:lnTo>
                    <a:pt x="1041" y="16"/>
                  </a:lnTo>
                  <a:cubicBezTo>
                    <a:pt x="1041" y="0"/>
                    <a:pt x="1014" y="3"/>
                    <a:pt x="1006" y="19"/>
                  </a:cubicBezTo>
                  <a:close/>
                </a:path>
              </a:pathLst>
            </a:cu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1885FA0D-307F-427F-8EE0-B352B300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39" y="3749677"/>
              <a:ext cx="177800" cy="179388"/>
            </a:xfrm>
            <a:prstGeom prst="ellipse">
              <a:avLst/>
            </a:pr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E9ECFA8-3722-4F5D-83C8-98B8A280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9" y="3386139"/>
              <a:ext cx="776288" cy="706438"/>
            </a:xfrm>
            <a:custGeom>
              <a:avLst/>
              <a:gdLst>
                <a:gd name="T0" fmla="*/ 6 w 1069"/>
                <a:gd name="T1" fmla="*/ 932 h 973"/>
                <a:gd name="T2" fmla="*/ 41 w 1069"/>
                <a:gd name="T3" fmla="*/ 963 h 973"/>
                <a:gd name="T4" fmla="*/ 67 w 1069"/>
                <a:gd name="T5" fmla="*/ 937 h 973"/>
                <a:gd name="T6" fmla="*/ 450 w 1069"/>
                <a:gd name="T7" fmla="*/ 357 h 973"/>
                <a:gd name="T8" fmla="*/ 1038 w 1069"/>
                <a:gd name="T9" fmla="*/ 227 h 973"/>
                <a:gd name="T10" fmla="*/ 1038 w 1069"/>
                <a:gd name="T11" fmla="*/ 227 h 973"/>
                <a:gd name="T12" fmla="*/ 1042 w 1069"/>
                <a:gd name="T13" fmla="*/ 181 h 973"/>
                <a:gd name="T14" fmla="*/ 328 w 1069"/>
                <a:gd name="T15" fmla="*/ 5 h 973"/>
                <a:gd name="T16" fmla="*/ 276 w 1069"/>
                <a:gd name="T17" fmla="*/ 35 h 973"/>
                <a:gd name="T18" fmla="*/ 6 w 1069"/>
                <a:gd name="T19" fmla="*/ 93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9" h="973">
                  <a:moveTo>
                    <a:pt x="6" y="932"/>
                  </a:moveTo>
                  <a:cubicBezTo>
                    <a:pt x="0" y="953"/>
                    <a:pt x="21" y="973"/>
                    <a:pt x="41" y="963"/>
                  </a:cubicBezTo>
                  <a:cubicBezTo>
                    <a:pt x="52" y="958"/>
                    <a:pt x="61" y="949"/>
                    <a:pt x="67" y="937"/>
                  </a:cubicBezTo>
                  <a:cubicBezTo>
                    <a:pt x="182" y="709"/>
                    <a:pt x="309" y="452"/>
                    <a:pt x="450" y="357"/>
                  </a:cubicBezTo>
                  <a:cubicBezTo>
                    <a:pt x="644" y="226"/>
                    <a:pt x="845" y="237"/>
                    <a:pt x="1038" y="227"/>
                  </a:cubicBezTo>
                  <a:lnTo>
                    <a:pt x="1038" y="227"/>
                  </a:lnTo>
                  <a:cubicBezTo>
                    <a:pt x="1065" y="226"/>
                    <a:pt x="1069" y="187"/>
                    <a:pt x="1042" y="181"/>
                  </a:cubicBezTo>
                  <a:lnTo>
                    <a:pt x="328" y="5"/>
                  </a:lnTo>
                  <a:cubicBezTo>
                    <a:pt x="305" y="0"/>
                    <a:pt x="282" y="13"/>
                    <a:pt x="276" y="35"/>
                  </a:cubicBezTo>
                  <a:lnTo>
                    <a:pt x="6" y="932"/>
                  </a:lnTo>
                  <a:close/>
                </a:path>
              </a:pathLst>
            </a:cu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493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3629-AE26-4667-8EBC-8CC69A734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D8B-95C1-436B-8EAA-2232E100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07" y="2149119"/>
            <a:ext cx="3390435" cy="301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1FA0-07BC-469C-9AA8-B85B301B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B966-82A9-40D8-8188-EA062683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C158-75C5-4F15-829A-ACBA8FE2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0DD39-6E01-4C6B-9D7C-A41ED0854648}"/>
              </a:ext>
            </a:extLst>
          </p:cNvPr>
          <p:cNvSpPr/>
          <p:nvPr userDrawn="1"/>
        </p:nvSpPr>
        <p:spPr>
          <a:xfrm>
            <a:off x="0" y="-25793"/>
            <a:ext cx="9436608" cy="4672584"/>
          </a:xfrm>
          <a:prstGeom prst="rect">
            <a:avLst/>
          </a:prstGeom>
          <a:solidFill>
            <a:srgbClr val="51437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430B4-0010-4E4B-9149-37F3660E6F6B}"/>
              </a:ext>
            </a:extLst>
          </p:cNvPr>
          <p:cNvSpPr txBox="1"/>
          <p:nvPr userDrawn="1"/>
        </p:nvSpPr>
        <p:spPr>
          <a:xfrm>
            <a:off x="8016240" y="6191111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51437A"/>
                </a:solidFill>
                <a:latin typeface="+mj-lt"/>
              </a:rPr>
              <a:t>HIGHER EDUCATION OUTREACH NETWORK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07976-6B75-452E-996A-A12F51FBE1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6395" y="6094163"/>
            <a:ext cx="1305273" cy="470893"/>
            <a:chOff x="4262439" y="2770189"/>
            <a:chExt cx="3665538" cy="13223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DAB261-1B66-4F53-B58E-08A7C51C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9" y="3171827"/>
              <a:ext cx="439738" cy="514350"/>
            </a:xfrm>
            <a:custGeom>
              <a:avLst/>
              <a:gdLst>
                <a:gd name="T0" fmla="*/ 0 w 608"/>
                <a:gd name="T1" fmla="*/ 19 h 709"/>
                <a:gd name="T2" fmla="*/ 19 w 608"/>
                <a:gd name="T3" fmla="*/ 0 h 709"/>
                <a:gd name="T4" fmla="*/ 140 w 608"/>
                <a:gd name="T5" fmla="*/ 0 h 709"/>
                <a:gd name="T6" fmla="*/ 159 w 608"/>
                <a:gd name="T7" fmla="*/ 19 h 709"/>
                <a:gd name="T8" fmla="*/ 159 w 608"/>
                <a:gd name="T9" fmla="*/ 274 h 709"/>
                <a:gd name="T10" fmla="*/ 449 w 608"/>
                <a:gd name="T11" fmla="*/ 274 h 709"/>
                <a:gd name="T12" fmla="*/ 449 w 608"/>
                <a:gd name="T13" fmla="*/ 19 h 709"/>
                <a:gd name="T14" fmla="*/ 468 w 608"/>
                <a:gd name="T15" fmla="*/ 0 h 709"/>
                <a:gd name="T16" fmla="*/ 589 w 608"/>
                <a:gd name="T17" fmla="*/ 0 h 709"/>
                <a:gd name="T18" fmla="*/ 608 w 608"/>
                <a:gd name="T19" fmla="*/ 19 h 709"/>
                <a:gd name="T20" fmla="*/ 608 w 608"/>
                <a:gd name="T21" fmla="*/ 690 h 709"/>
                <a:gd name="T22" fmla="*/ 589 w 608"/>
                <a:gd name="T23" fmla="*/ 709 h 709"/>
                <a:gd name="T24" fmla="*/ 468 w 608"/>
                <a:gd name="T25" fmla="*/ 709 h 709"/>
                <a:gd name="T26" fmla="*/ 449 w 608"/>
                <a:gd name="T27" fmla="*/ 690 h 709"/>
                <a:gd name="T28" fmla="*/ 449 w 608"/>
                <a:gd name="T29" fmla="*/ 423 h 709"/>
                <a:gd name="T30" fmla="*/ 159 w 608"/>
                <a:gd name="T31" fmla="*/ 423 h 709"/>
                <a:gd name="T32" fmla="*/ 159 w 608"/>
                <a:gd name="T33" fmla="*/ 690 h 709"/>
                <a:gd name="T34" fmla="*/ 140 w 608"/>
                <a:gd name="T35" fmla="*/ 709 h 709"/>
                <a:gd name="T36" fmla="*/ 19 w 608"/>
                <a:gd name="T37" fmla="*/ 709 h 709"/>
                <a:gd name="T38" fmla="*/ 0 w 608"/>
                <a:gd name="T39" fmla="*/ 690 h 709"/>
                <a:gd name="T40" fmla="*/ 0 w 60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709">
                  <a:moveTo>
                    <a:pt x="0" y="19"/>
                  </a:moveTo>
                  <a:cubicBezTo>
                    <a:pt x="0" y="9"/>
                    <a:pt x="9" y="0"/>
                    <a:pt x="19" y="0"/>
                  </a:cubicBezTo>
                  <a:lnTo>
                    <a:pt x="140" y="0"/>
                  </a:lnTo>
                  <a:cubicBezTo>
                    <a:pt x="151" y="0"/>
                    <a:pt x="159" y="9"/>
                    <a:pt x="159" y="19"/>
                  </a:cubicBezTo>
                  <a:lnTo>
                    <a:pt x="159" y="274"/>
                  </a:lnTo>
                  <a:lnTo>
                    <a:pt x="449" y="274"/>
                  </a:lnTo>
                  <a:lnTo>
                    <a:pt x="449" y="19"/>
                  </a:lnTo>
                  <a:cubicBezTo>
                    <a:pt x="449" y="9"/>
                    <a:pt x="457" y="0"/>
                    <a:pt x="468" y="0"/>
                  </a:cubicBezTo>
                  <a:lnTo>
                    <a:pt x="589" y="0"/>
                  </a:lnTo>
                  <a:cubicBezTo>
                    <a:pt x="599" y="0"/>
                    <a:pt x="608" y="9"/>
                    <a:pt x="608" y="19"/>
                  </a:cubicBezTo>
                  <a:lnTo>
                    <a:pt x="608" y="690"/>
                  </a:lnTo>
                  <a:cubicBezTo>
                    <a:pt x="608" y="700"/>
                    <a:pt x="599" y="709"/>
                    <a:pt x="589" y="709"/>
                  </a:cubicBezTo>
                  <a:lnTo>
                    <a:pt x="468" y="709"/>
                  </a:lnTo>
                  <a:cubicBezTo>
                    <a:pt x="457" y="709"/>
                    <a:pt x="449" y="700"/>
                    <a:pt x="449" y="690"/>
                  </a:cubicBezTo>
                  <a:lnTo>
                    <a:pt x="449" y="423"/>
                  </a:lnTo>
                  <a:lnTo>
                    <a:pt x="159" y="423"/>
                  </a:lnTo>
                  <a:lnTo>
                    <a:pt x="159" y="690"/>
                  </a:lnTo>
                  <a:cubicBezTo>
                    <a:pt x="159" y="700"/>
                    <a:pt x="151" y="709"/>
                    <a:pt x="140" y="709"/>
                  </a:cubicBezTo>
                  <a:lnTo>
                    <a:pt x="19" y="709"/>
                  </a:lnTo>
                  <a:cubicBezTo>
                    <a:pt x="9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AC1194F-CA99-4653-96A5-753E6107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7" y="3171827"/>
              <a:ext cx="333375" cy="514350"/>
            </a:xfrm>
            <a:custGeom>
              <a:avLst/>
              <a:gdLst>
                <a:gd name="T0" fmla="*/ 0 w 458"/>
                <a:gd name="T1" fmla="*/ 19 h 709"/>
                <a:gd name="T2" fmla="*/ 19 w 458"/>
                <a:gd name="T3" fmla="*/ 0 h 709"/>
                <a:gd name="T4" fmla="*/ 439 w 458"/>
                <a:gd name="T5" fmla="*/ 0 h 709"/>
                <a:gd name="T6" fmla="*/ 458 w 458"/>
                <a:gd name="T7" fmla="*/ 19 h 709"/>
                <a:gd name="T8" fmla="*/ 458 w 458"/>
                <a:gd name="T9" fmla="*/ 129 h 709"/>
                <a:gd name="T10" fmla="*/ 439 w 458"/>
                <a:gd name="T11" fmla="*/ 149 h 709"/>
                <a:gd name="T12" fmla="*/ 158 w 458"/>
                <a:gd name="T13" fmla="*/ 149 h 709"/>
                <a:gd name="T14" fmla="*/ 158 w 458"/>
                <a:gd name="T15" fmla="*/ 274 h 709"/>
                <a:gd name="T16" fmla="*/ 389 w 458"/>
                <a:gd name="T17" fmla="*/ 274 h 709"/>
                <a:gd name="T18" fmla="*/ 408 w 458"/>
                <a:gd name="T19" fmla="*/ 294 h 709"/>
                <a:gd name="T20" fmla="*/ 408 w 458"/>
                <a:gd name="T21" fmla="*/ 404 h 709"/>
                <a:gd name="T22" fmla="*/ 389 w 458"/>
                <a:gd name="T23" fmla="*/ 423 h 709"/>
                <a:gd name="T24" fmla="*/ 158 w 458"/>
                <a:gd name="T25" fmla="*/ 423 h 709"/>
                <a:gd name="T26" fmla="*/ 158 w 458"/>
                <a:gd name="T27" fmla="*/ 560 h 709"/>
                <a:gd name="T28" fmla="*/ 439 w 458"/>
                <a:gd name="T29" fmla="*/ 560 h 709"/>
                <a:gd name="T30" fmla="*/ 458 w 458"/>
                <a:gd name="T31" fmla="*/ 579 h 709"/>
                <a:gd name="T32" fmla="*/ 458 w 458"/>
                <a:gd name="T33" fmla="*/ 690 h 709"/>
                <a:gd name="T34" fmla="*/ 439 w 458"/>
                <a:gd name="T35" fmla="*/ 709 h 709"/>
                <a:gd name="T36" fmla="*/ 19 w 458"/>
                <a:gd name="T37" fmla="*/ 709 h 709"/>
                <a:gd name="T38" fmla="*/ 0 w 458"/>
                <a:gd name="T39" fmla="*/ 690 h 709"/>
                <a:gd name="T40" fmla="*/ 0 w 45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709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lnTo>
                    <a:pt x="439" y="0"/>
                  </a:lnTo>
                  <a:cubicBezTo>
                    <a:pt x="450" y="0"/>
                    <a:pt x="458" y="9"/>
                    <a:pt x="458" y="19"/>
                  </a:cubicBezTo>
                  <a:lnTo>
                    <a:pt x="458" y="129"/>
                  </a:lnTo>
                  <a:cubicBezTo>
                    <a:pt x="458" y="140"/>
                    <a:pt x="450" y="149"/>
                    <a:pt x="439" y="149"/>
                  </a:cubicBezTo>
                  <a:lnTo>
                    <a:pt x="158" y="149"/>
                  </a:lnTo>
                  <a:lnTo>
                    <a:pt x="158" y="274"/>
                  </a:lnTo>
                  <a:lnTo>
                    <a:pt x="389" y="274"/>
                  </a:lnTo>
                  <a:cubicBezTo>
                    <a:pt x="399" y="274"/>
                    <a:pt x="408" y="283"/>
                    <a:pt x="408" y="294"/>
                  </a:cubicBezTo>
                  <a:lnTo>
                    <a:pt x="408" y="404"/>
                  </a:lnTo>
                  <a:cubicBezTo>
                    <a:pt x="408" y="415"/>
                    <a:pt x="399" y="423"/>
                    <a:pt x="389" y="423"/>
                  </a:cubicBezTo>
                  <a:lnTo>
                    <a:pt x="158" y="423"/>
                  </a:lnTo>
                  <a:lnTo>
                    <a:pt x="158" y="560"/>
                  </a:lnTo>
                  <a:lnTo>
                    <a:pt x="439" y="560"/>
                  </a:lnTo>
                  <a:cubicBezTo>
                    <a:pt x="450" y="560"/>
                    <a:pt x="458" y="569"/>
                    <a:pt x="458" y="579"/>
                  </a:cubicBezTo>
                  <a:lnTo>
                    <a:pt x="458" y="690"/>
                  </a:lnTo>
                  <a:cubicBezTo>
                    <a:pt x="458" y="700"/>
                    <a:pt x="450" y="709"/>
                    <a:pt x="439" y="709"/>
                  </a:cubicBezTo>
                  <a:lnTo>
                    <a:pt x="19" y="709"/>
                  </a:lnTo>
                  <a:cubicBezTo>
                    <a:pt x="8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4C97C00-F131-4007-AE75-38A8FCC16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527" y="3165477"/>
              <a:ext cx="528638" cy="528638"/>
            </a:xfrm>
            <a:custGeom>
              <a:avLst/>
              <a:gdLst>
                <a:gd name="T0" fmla="*/ 364 w 729"/>
                <a:gd name="T1" fmla="*/ 567 h 729"/>
                <a:gd name="T2" fmla="*/ 567 w 729"/>
                <a:gd name="T3" fmla="*/ 365 h 729"/>
                <a:gd name="T4" fmla="*/ 364 w 729"/>
                <a:gd name="T5" fmla="*/ 162 h 729"/>
                <a:gd name="T6" fmla="*/ 162 w 729"/>
                <a:gd name="T7" fmla="*/ 365 h 729"/>
                <a:gd name="T8" fmla="*/ 364 w 729"/>
                <a:gd name="T9" fmla="*/ 567 h 729"/>
                <a:gd name="T10" fmla="*/ 364 w 729"/>
                <a:gd name="T11" fmla="*/ 0 h 729"/>
                <a:gd name="T12" fmla="*/ 729 w 729"/>
                <a:gd name="T13" fmla="*/ 365 h 729"/>
                <a:gd name="T14" fmla="*/ 364 w 729"/>
                <a:gd name="T15" fmla="*/ 729 h 729"/>
                <a:gd name="T16" fmla="*/ 0 w 729"/>
                <a:gd name="T17" fmla="*/ 365 h 729"/>
                <a:gd name="T18" fmla="*/ 364 w 729"/>
                <a:gd name="T1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9" h="729">
                  <a:moveTo>
                    <a:pt x="364" y="567"/>
                  </a:moveTo>
                  <a:cubicBezTo>
                    <a:pt x="476" y="567"/>
                    <a:pt x="567" y="476"/>
                    <a:pt x="567" y="365"/>
                  </a:cubicBezTo>
                  <a:cubicBezTo>
                    <a:pt x="567" y="254"/>
                    <a:pt x="476" y="162"/>
                    <a:pt x="364" y="162"/>
                  </a:cubicBezTo>
                  <a:cubicBezTo>
                    <a:pt x="254" y="162"/>
                    <a:pt x="162" y="254"/>
                    <a:pt x="162" y="365"/>
                  </a:cubicBezTo>
                  <a:cubicBezTo>
                    <a:pt x="162" y="476"/>
                    <a:pt x="254" y="567"/>
                    <a:pt x="364" y="567"/>
                  </a:cubicBezTo>
                  <a:close/>
                  <a:moveTo>
                    <a:pt x="364" y="0"/>
                  </a:moveTo>
                  <a:cubicBezTo>
                    <a:pt x="567" y="0"/>
                    <a:pt x="729" y="163"/>
                    <a:pt x="729" y="365"/>
                  </a:cubicBezTo>
                  <a:cubicBezTo>
                    <a:pt x="729" y="568"/>
                    <a:pt x="567" y="729"/>
                    <a:pt x="364" y="729"/>
                  </a:cubicBezTo>
                  <a:cubicBezTo>
                    <a:pt x="161" y="729"/>
                    <a:pt x="0" y="568"/>
                    <a:pt x="0" y="365"/>
                  </a:cubicBezTo>
                  <a:cubicBezTo>
                    <a:pt x="0" y="163"/>
                    <a:pt x="161" y="0"/>
                    <a:pt x="364" y="0"/>
                  </a:cubicBez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1890734-DE61-4ED3-ACF9-38926B93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4" y="3165477"/>
              <a:ext cx="442913" cy="528638"/>
            </a:xfrm>
            <a:custGeom>
              <a:avLst/>
              <a:gdLst>
                <a:gd name="T0" fmla="*/ 0 w 610"/>
                <a:gd name="T1" fmla="*/ 18 h 729"/>
                <a:gd name="T2" fmla="*/ 19 w 610"/>
                <a:gd name="T3" fmla="*/ 0 h 729"/>
                <a:gd name="T4" fmla="*/ 45 w 610"/>
                <a:gd name="T5" fmla="*/ 0 h 729"/>
                <a:gd name="T6" fmla="*/ 449 w 610"/>
                <a:gd name="T7" fmla="*/ 389 h 729"/>
                <a:gd name="T8" fmla="*/ 450 w 610"/>
                <a:gd name="T9" fmla="*/ 389 h 729"/>
                <a:gd name="T10" fmla="*/ 450 w 610"/>
                <a:gd name="T11" fmla="*/ 29 h 729"/>
                <a:gd name="T12" fmla="*/ 469 w 610"/>
                <a:gd name="T13" fmla="*/ 10 h 729"/>
                <a:gd name="T14" fmla="*/ 591 w 610"/>
                <a:gd name="T15" fmla="*/ 10 h 729"/>
                <a:gd name="T16" fmla="*/ 610 w 610"/>
                <a:gd name="T17" fmla="*/ 29 h 729"/>
                <a:gd name="T18" fmla="*/ 610 w 610"/>
                <a:gd name="T19" fmla="*/ 711 h 729"/>
                <a:gd name="T20" fmla="*/ 591 w 610"/>
                <a:gd name="T21" fmla="*/ 729 h 729"/>
                <a:gd name="T22" fmla="*/ 575 w 610"/>
                <a:gd name="T23" fmla="*/ 729 h 729"/>
                <a:gd name="T24" fmla="*/ 561 w 610"/>
                <a:gd name="T25" fmla="*/ 724 h 729"/>
                <a:gd name="T26" fmla="*/ 161 w 610"/>
                <a:gd name="T27" fmla="*/ 322 h 729"/>
                <a:gd name="T28" fmla="*/ 160 w 610"/>
                <a:gd name="T29" fmla="*/ 322 h 729"/>
                <a:gd name="T30" fmla="*/ 160 w 610"/>
                <a:gd name="T31" fmla="*/ 700 h 729"/>
                <a:gd name="T32" fmla="*/ 141 w 610"/>
                <a:gd name="T33" fmla="*/ 719 h 729"/>
                <a:gd name="T34" fmla="*/ 20 w 610"/>
                <a:gd name="T35" fmla="*/ 719 h 729"/>
                <a:gd name="T36" fmla="*/ 1 w 610"/>
                <a:gd name="T37" fmla="*/ 700 h 729"/>
                <a:gd name="T38" fmla="*/ 0 w 610"/>
                <a:gd name="T39" fmla="*/ 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0" h="729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lnTo>
                    <a:pt x="45" y="0"/>
                  </a:lnTo>
                  <a:lnTo>
                    <a:pt x="449" y="389"/>
                  </a:lnTo>
                  <a:lnTo>
                    <a:pt x="450" y="389"/>
                  </a:lnTo>
                  <a:lnTo>
                    <a:pt x="450" y="29"/>
                  </a:lnTo>
                  <a:cubicBezTo>
                    <a:pt x="450" y="19"/>
                    <a:pt x="458" y="10"/>
                    <a:pt x="469" y="10"/>
                  </a:cubicBezTo>
                  <a:lnTo>
                    <a:pt x="591" y="10"/>
                  </a:lnTo>
                  <a:cubicBezTo>
                    <a:pt x="601" y="10"/>
                    <a:pt x="610" y="19"/>
                    <a:pt x="610" y="29"/>
                  </a:cubicBezTo>
                  <a:lnTo>
                    <a:pt x="610" y="711"/>
                  </a:lnTo>
                  <a:cubicBezTo>
                    <a:pt x="610" y="721"/>
                    <a:pt x="601" y="729"/>
                    <a:pt x="591" y="729"/>
                  </a:cubicBezTo>
                  <a:lnTo>
                    <a:pt x="575" y="729"/>
                  </a:lnTo>
                  <a:cubicBezTo>
                    <a:pt x="571" y="729"/>
                    <a:pt x="563" y="726"/>
                    <a:pt x="561" y="724"/>
                  </a:cubicBezTo>
                  <a:lnTo>
                    <a:pt x="161" y="322"/>
                  </a:lnTo>
                  <a:lnTo>
                    <a:pt x="160" y="322"/>
                  </a:lnTo>
                  <a:lnTo>
                    <a:pt x="160" y="700"/>
                  </a:lnTo>
                  <a:cubicBezTo>
                    <a:pt x="160" y="710"/>
                    <a:pt x="152" y="719"/>
                    <a:pt x="141" y="719"/>
                  </a:cubicBezTo>
                  <a:lnTo>
                    <a:pt x="20" y="719"/>
                  </a:lnTo>
                  <a:cubicBezTo>
                    <a:pt x="10" y="719"/>
                    <a:pt x="1" y="710"/>
                    <a:pt x="1" y="70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76B6A27A-375E-47E2-91FF-5C56F510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7" y="3548064"/>
              <a:ext cx="201613" cy="201613"/>
            </a:xfrm>
            <a:prstGeom prst="ellipse">
              <a:avLst/>
            </a:pr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02776A0-2510-40F1-8313-7BC82029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9" y="3227389"/>
              <a:ext cx="604838" cy="839788"/>
            </a:xfrm>
            <a:custGeom>
              <a:avLst/>
              <a:gdLst>
                <a:gd name="T0" fmla="*/ 36 w 834"/>
                <a:gd name="T1" fmla="*/ 4 h 1157"/>
                <a:gd name="T2" fmla="*/ 10 w 834"/>
                <a:gd name="T3" fmla="*/ 38 h 1157"/>
                <a:gd name="T4" fmla="*/ 30 w 834"/>
                <a:gd name="T5" fmla="*/ 59 h 1157"/>
                <a:gd name="T6" fmla="*/ 451 w 834"/>
                <a:gd name="T7" fmla="*/ 418 h 1157"/>
                <a:gd name="T8" fmla="*/ 516 w 834"/>
                <a:gd name="T9" fmla="*/ 1120 h 1157"/>
                <a:gd name="T10" fmla="*/ 518 w 834"/>
                <a:gd name="T11" fmla="*/ 1133 h 1157"/>
                <a:gd name="T12" fmla="*/ 562 w 834"/>
                <a:gd name="T13" fmla="*/ 1134 h 1157"/>
                <a:gd name="T14" fmla="*/ 825 w 834"/>
                <a:gd name="T15" fmla="*/ 260 h 1157"/>
                <a:gd name="T16" fmla="*/ 784 w 834"/>
                <a:gd name="T17" fmla="*/ 188 h 1157"/>
                <a:gd name="T18" fmla="*/ 36 w 834"/>
                <a:gd name="T19" fmla="*/ 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1157">
                  <a:moveTo>
                    <a:pt x="36" y="4"/>
                  </a:moveTo>
                  <a:cubicBezTo>
                    <a:pt x="16" y="0"/>
                    <a:pt x="0" y="20"/>
                    <a:pt x="10" y="38"/>
                  </a:cubicBezTo>
                  <a:cubicBezTo>
                    <a:pt x="14" y="46"/>
                    <a:pt x="21" y="53"/>
                    <a:pt x="30" y="59"/>
                  </a:cubicBezTo>
                  <a:cubicBezTo>
                    <a:pt x="207" y="171"/>
                    <a:pt x="375" y="261"/>
                    <a:pt x="451" y="418"/>
                  </a:cubicBezTo>
                  <a:cubicBezTo>
                    <a:pt x="546" y="611"/>
                    <a:pt x="512" y="847"/>
                    <a:pt x="516" y="1120"/>
                  </a:cubicBezTo>
                  <a:cubicBezTo>
                    <a:pt x="516" y="1124"/>
                    <a:pt x="517" y="1129"/>
                    <a:pt x="518" y="1133"/>
                  </a:cubicBezTo>
                  <a:cubicBezTo>
                    <a:pt x="523" y="1156"/>
                    <a:pt x="556" y="1157"/>
                    <a:pt x="562" y="1134"/>
                  </a:cubicBezTo>
                  <a:lnTo>
                    <a:pt x="825" y="260"/>
                  </a:lnTo>
                  <a:cubicBezTo>
                    <a:pt x="834" y="229"/>
                    <a:pt x="816" y="196"/>
                    <a:pt x="784" y="188"/>
                  </a:cubicBezTo>
                  <a:lnTo>
                    <a:pt x="36" y="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A356C1A-CDF1-4033-8D44-3D06FC7E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477" y="3005139"/>
              <a:ext cx="177800" cy="177800"/>
            </a:xfrm>
            <a:prstGeom prst="ellipse">
              <a:avLst/>
            </a:pr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DDA68D4-576E-4DCB-9C7E-C5313D42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4" y="2786064"/>
              <a:ext cx="569913" cy="692150"/>
            </a:xfrm>
            <a:custGeom>
              <a:avLst/>
              <a:gdLst>
                <a:gd name="T0" fmla="*/ 748 w 786"/>
                <a:gd name="T1" fmla="*/ 946 h 954"/>
                <a:gd name="T2" fmla="*/ 759 w 786"/>
                <a:gd name="T3" fmla="*/ 911 h 954"/>
                <a:gd name="T4" fmla="*/ 363 w 786"/>
                <a:gd name="T5" fmla="*/ 618 h 954"/>
                <a:gd name="T6" fmla="*/ 245 w 786"/>
                <a:gd name="T7" fmla="*/ 25 h 954"/>
                <a:gd name="T8" fmla="*/ 214 w 786"/>
                <a:gd name="T9" fmla="*/ 29 h 954"/>
                <a:gd name="T10" fmla="*/ 7 w 786"/>
                <a:gd name="T11" fmla="*/ 717 h 954"/>
                <a:gd name="T12" fmla="*/ 7 w 786"/>
                <a:gd name="T13" fmla="*/ 717 h 954"/>
                <a:gd name="T14" fmla="*/ 41 w 786"/>
                <a:gd name="T15" fmla="*/ 773 h 954"/>
                <a:gd name="T16" fmla="*/ 748 w 786"/>
                <a:gd name="T17" fmla="*/ 9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6" h="954">
                  <a:moveTo>
                    <a:pt x="748" y="946"/>
                  </a:moveTo>
                  <a:cubicBezTo>
                    <a:pt x="786" y="954"/>
                    <a:pt x="786" y="921"/>
                    <a:pt x="759" y="911"/>
                  </a:cubicBezTo>
                  <a:cubicBezTo>
                    <a:pt x="628" y="859"/>
                    <a:pt x="483" y="780"/>
                    <a:pt x="363" y="618"/>
                  </a:cubicBezTo>
                  <a:cubicBezTo>
                    <a:pt x="264" y="484"/>
                    <a:pt x="242" y="211"/>
                    <a:pt x="245" y="25"/>
                  </a:cubicBezTo>
                  <a:cubicBezTo>
                    <a:pt x="245" y="10"/>
                    <a:pt x="224" y="0"/>
                    <a:pt x="214" y="29"/>
                  </a:cubicBezTo>
                  <a:lnTo>
                    <a:pt x="7" y="717"/>
                  </a:lnTo>
                  <a:cubicBezTo>
                    <a:pt x="7" y="717"/>
                    <a:pt x="7" y="717"/>
                    <a:pt x="7" y="717"/>
                  </a:cubicBezTo>
                  <a:cubicBezTo>
                    <a:pt x="0" y="742"/>
                    <a:pt x="17" y="767"/>
                    <a:pt x="41" y="773"/>
                  </a:cubicBezTo>
                  <a:lnTo>
                    <a:pt x="748" y="946"/>
                  </a:lnTo>
                  <a:close/>
                </a:path>
              </a:pathLst>
            </a:cu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8473A06A-9F4B-491F-9953-5591D279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9" y="2770189"/>
              <a:ext cx="193675" cy="195263"/>
            </a:xfrm>
            <a:prstGeom prst="ellipse">
              <a:avLst/>
            </a:pr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ED7DFB0-5FE9-4702-A62B-BD73369E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7" y="2770189"/>
              <a:ext cx="755650" cy="555625"/>
            </a:xfrm>
            <a:custGeom>
              <a:avLst/>
              <a:gdLst>
                <a:gd name="T0" fmla="*/ 1006 w 1041"/>
                <a:gd name="T1" fmla="*/ 19 h 765"/>
                <a:gd name="T2" fmla="*/ 592 w 1041"/>
                <a:gd name="T3" fmla="*/ 495 h 765"/>
                <a:gd name="T4" fmla="*/ 40 w 1041"/>
                <a:gd name="T5" fmla="*/ 527 h 765"/>
                <a:gd name="T6" fmla="*/ 40 w 1041"/>
                <a:gd name="T7" fmla="*/ 527 h 765"/>
                <a:gd name="T8" fmla="*/ 31 w 1041"/>
                <a:gd name="T9" fmla="*/ 577 h 765"/>
                <a:gd name="T10" fmla="*/ 774 w 1041"/>
                <a:gd name="T11" fmla="*/ 760 h 765"/>
                <a:gd name="T12" fmla="*/ 826 w 1041"/>
                <a:gd name="T13" fmla="*/ 730 h 765"/>
                <a:gd name="T14" fmla="*/ 1041 w 1041"/>
                <a:gd name="T15" fmla="*/ 16 h 765"/>
                <a:gd name="T16" fmla="*/ 1006 w 1041"/>
                <a:gd name="T17" fmla="*/ 19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765">
                  <a:moveTo>
                    <a:pt x="1006" y="19"/>
                  </a:moveTo>
                  <a:cubicBezTo>
                    <a:pt x="927" y="173"/>
                    <a:pt x="787" y="392"/>
                    <a:pt x="592" y="495"/>
                  </a:cubicBezTo>
                  <a:cubicBezTo>
                    <a:pt x="452" y="570"/>
                    <a:pt x="233" y="560"/>
                    <a:pt x="40" y="527"/>
                  </a:cubicBezTo>
                  <a:cubicBezTo>
                    <a:pt x="40" y="527"/>
                    <a:pt x="40" y="527"/>
                    <a:pt x="40" y="527"/>
                  </a:cubicBezTo>
                  <a:cubicBezTo>
                    <a:pt x="8" y="522"/>
                    <a:pt x="0" y="570"/>
                    <a:pt x="31" y="577"/>
                  </a:cubicBezTo>
                  <a:lnTo>
                    <a:pt x="774" y="760"/>
                  </a:lnTo>
                  <a:cubicBezTo>
                    <a:pt x="796" y="765"/>
                    <a:pt x="820" y="752"/>
                    <a:pt x="826" y="730"/>
                  </a:cubicBezTo>
                  <a:lnTo>
                    <a:pt x="1041" y="16"/>
                  </a:lnTo>
                  <a:cubicBezTo>
                    <a:pt x="1041" y="0"/>
                    <a:pt x="1014" y="3"/>
                    <a:pt x="1006" y="19"/>
                  </a:cubicBezTo>
                  <a:close/>
                </a:path>
              </a:pathLst>
            </a:cu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1885FA0D-307F-427F-8EE0-B352B300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39" y="3749677"/>
              <a:ext cx="177800" cy="179388"/>
            </a:xfrm>
            <a:prstGeom prst="ellipse">
              <a:avLst/>
            </a:pr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E9ECFA8-3722-4F5D-83C8-98B8A280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9" y="3386139"/>
              <a:ext cx="776288" cy="706438"/>
            </a:xfrm>
            <a:custGeom>
              <a:avLst/>
              <a:gdLst>
                <a:gd name="T0" fmla="*/ 6 w 1069"/>
                <a:gd name="T1" fmla="*/ 932 h 973"/>
                <a:gd name="T2" fmla="*/ 41 w 1069"/>
                <a:gd name="T3" fmla="*/ 963 h 973"/>
                <a:gd name="T4" fmla="*/ 67 w 1069"/>
                <a:gd name="T5" fmla="*/ 937 h 973"/>
                <a:gd name="T6" fmla="*/ 450 w 1069"/>
                <a:gd name="T7" fmla="*/ 357 h 973"/>
                <a:gd name="T8" fmla="*/ 1038 w 1069"/>
                <a:gd name="T9" fmla="*/ 227 h 973"/>
                <a:gd name="T10" fmla="*/ 1038 w 1069"/>
                <a:gd name="T11" fmla="*/ 227 h 973"/>
                <a:gd name="T12" fmla="*/ 1042 w 1069"/>
                <a:gd name="T13" fmla="*/ 181 h 973"/>
                <a:gd name="T14" fmla="*/ 328 w 1069"/>
                <a:gd name="T15" fmla="*/ 5 h 973"/>
                <a:gd name="T16" fmla="*/ 276 w 1069"/>
                <a:gd name="T17" fmla="*/ 35 h 973"/>
                <a:gd name="T18" fmla="*/ 6 w 1069"/>
                <a:gd name="T19" fmla="*/ 93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9" h="973">
                  <a:moveTo>
                    <a:pt x="6" y="932"/>
                  </a:moveTo>
                  <a:cubicBezTo>
                    <a:pt x="0" y="953"/>
                    <a:pt x="21" y="973"/>
                    <a:pt x="41" y="963"/>
                  </a:cubicBezTo>
                  <a:cubicBezTo>
                    <a:pt x="52" y="958"/>
                    <a:pt x="61" y="949"/>
                    <a:pt x="67" y="937"/>
                  </a:cubicBezTo>
                  <a:cubicBezTo>
                    <a:pt x="182" y="709"/>
                    <a:pt x="309" y="452"/>
                    <a:pt x="450" y="357"/>
                  </a:cubicBezTo>
                  <a:cubicBezTo>
                    <a:pt x="644" y="226"/>
                    <a:pt x="845" y="237"/>
                    <a:pt x="1038" y="227"/>
                  </a:cubicBezTo>
                  <a:lnTo>
                    <a:pt x="1038" y="227"/>
                  </a:lnTo>
                  <a:cubicBezTo>
                    <a:pt x="1065" y="226"/>
                    <a:pt x="1069" y="187"/>
                    <a:pt x="1042" y="181"/>
                  </a:cubicBezTo>
                  <a:lnTo>
                    <a:pt x="328" y="5"/>
                  </a:lnTo>
                  <a:cubicBezTo>
                    <a:pt x="305" y="0"/>
                    <a:pt x="282" y="13"/>
                    <a:pt x="276" y="35"/>
                  </a:cubicBezTo>
                  <a:lnTo>
                    <a:pt x="6" y="932"/>
                  </a:lnTo>
                  <a:close/>
                </a:path>
              </a:pathLst>
            </a:cu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8545595-0CE8-4B70-9AB5-D2CABDBC87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09800" y="2149119"/>
            <a:ext cx="3390435" cy="3010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1B168C-A73D-4AE9-8712-DCEAEF323F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8192" y="0"/>
            <a:ext cx="608380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E3629-AE26-4667-8EBC-8CC69A734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395" y="33111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FD8B-95C1-436B-8EAA-2232E100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19" y="2556693"/>
            <a:ext cx="4828540" cy="3160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1FA0-07BC-469C-9AA8-B85B301B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B966-82A9-40D8-8188-EA062683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8C158-75C5-4F15-829A-ACBA8FE2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A0DD39-6E01-4C6B-9D7C-A41ED0854648}"/>
              </a:ext>
            </a:extLst>
          </p:cNvPr>
          <p:cNvSpPr/>
          <p:nvPr userDrawn="1"/>
        </p:nvSpPr>
        <p:spPr>
          <a:xfrm>
            <a:off x="0" y="2055813"/>
            <a:ext cx="6108192" cy="4802187"/>
          </a:xfrm>
          <a:prstGeom prst="rect">
            <a:avLst/>
          </a:prstGeom>
          <a:solidFill>
            <a:srgbClr val="FACC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07976-6B75-452E-996A-A12F51FBE11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6395" y="6094163"/>
            <a:ext cx="1305273" cy="470893"/>
            <a:chOff x="4262439" y="2770189"/>
            <a:chExt cx="3665538" cy="13223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DAB261-1B66-4F53-B58E-08A7C51C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89" y="3171827"/>
              <a:ext cx="439738" cy="514350"/>
            </a:xfrm>
            <a:custGeom>
              <a:avLst/>
              <a:gdLst>
                <a:gd name="T0" fmla="*/ 0 w 608"/>
                <a:gd name="T1" fmla="*/ 19 h 709"/>
                <a:gd name="T2" fmla="*/ 19 w 608"/>
                <a:gd name="T3" fmla="*/ 0 h 709"/>
                <a:gd name="T4" fmla="*/ 140 w 608"/>
                <a:gd name="T5" fmla="*/ 0 h 709"/>
                <a:gd name="T6" fmla="*/ 159 w 608"/>
                <a:gd name="T7" fmla="*/ 19 h 709"/>
                <a:gd name="T8" fmla="*/ 159 w 608"/>
                <a:gd name="T9" fmla="*/ 274 h 709"/>
                <a:gd name="T10" fmla="*/ 449 w 608"/>
                <a:gd name="T11" fmla="*/ 274 h 709"/>
                <a:gd name="T12" fmla="*/ 449 w 608"/>
                <a:gd name="T13" fmla="*/ 19 h 709"/>
                <a:gd name="T14" fmla="*/ 468 w 608"/>
                <a:gd name="T15" fmla="*/ 0 h 709"/>
                <a:gd name="T16" fmla="*/ 589 w 608"/>
                <a:gd name="T17" fmla="*/ 0 h 709"/>
                <a:gd name="T18" fmla="*/ 608 w 608"/>
                <a:gd name="T19" fmla="*/ 19 h 709"/>
                <a:gd name="T20" fmla="*/ 608 w 608"/>
                <a:gd name="T21" fmla="*/ 690 h 709"/>
                <a:gd name="T22" fmla="*/ 589 w 608"/>
                <a:gd name="T23" fmla="*/ 709 h 709"/>
                <a:gd name="T24" fmla="*/ 468 w 608"/>
                <a:gd name="T25" fmla="*/ 709 h 709"/>
                <a:gd name="T26" fmla="*/ 449 w 608"/>
                <a:gd name="T27" fmla="*/ 690 h 709"/>
                <a:gd name="T28" fmla="*/ 449 w 608"/>
                <a:gd name="T29" fmla="*/ 423 h 709"/>
                <a:gd name="T30" fmla="*/ 159 w 608"/>
                <a:gd name="T31" fmla="*/ 423 h 709"/>
                <a:gd name="T32" fmla="*/ 159 w 608"/>
                <a:gd name="T33" fmla="*/ 690 h 709"/>
                <a:gd name="T34" fmla="*/ 140 w 608"/>
                <a:gd name="T35" fmla="*/ 709 h 709"/>
                <a:gd name="T36" fmla="*/ 19 w 608"/>
                <a:gd name="T37" fmla="*/ 709 h 709"/>
                <a:gd name="T38" fmla="*/ 0 w 608"/>
                <a:gd name="T39" fmla="*/ 690 h 709"/>
                <a:gd name="T40" fmla="*/ 0 w 60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709">
                  <a:moveTo>
                    <a:pt x="0" y="19"/>
                  </a:moveTo>
                  <a:cubicBezTo>
                    <a:pt x="0" y="9"/>
                    <a:pt x="9" y="0"/>
                    <a:pt x="19" y="0"/>
                  </a:cubicBezTo>
                  <a:lnTo>
                    <a:pt x="140" y="0"/>
                  </a:lnTo>
                  <a:cubicBezTo>
                    <a:pt x="151" y="0"/>
                    <a:pt x="159" y="9"/>
                    <a:pt x="159" y="19"/>
                  </a:cubicBezTo>
                  <a:lnTo>
                    <a:pt x="159" y="274"/>
                  </a:lnTo>
                  <a:lnTo>
                    <a:pt x="449" y="274"/>
                  </a:lnTo>
                  <a:lnTo>
                    <a:pt x="449" y="19"/>
                  </a:lnTo>
                  <a:cubicBezTo>
                    <a:pt x="449" y="9"/>
                    <a:pt x="457" y="0"/>
                    <a:pt x="468" y="0"/>
                  </a:cubicBezTo>
                  <a:lnTo>
                    <a:pt x="589" y="0"/>
                  </a:lnTo>
                  <a:cubicBezTo>
                    <a:pt x="599" y="0"/>
                    <a:pt x="608" y="9"/>
                    <a:pt x="608" y="19"/>
                  </a:cubicBezTo>
                  <a:lnTo>
                    <a:pt x="608" y="690"/>
                  </a:lnTo>
                  <a:cubicBezTo>
                    <a:pt x="608" y="700"/>
                    <a:pt x="599" y="709"/>
                    <a:pt x="589" y="709"/>
                  </a:cubicBezTo>
                  <a:lnTo>
                    <a:pt x="468" y="709"/>
                  </a:lnTo>
                  <a:cubicBezTo>
                    <a:pt x="457" y="709"/>
                    <a:pt x="449" y="700"/>
                    <a:pt x="449" y="690"/>
                  </a:cubicBezTo>
                  <a:lnTo>
                    <a:pt x="449" y="423"/>
                  </a:lnTo>
                  <a:lnTo>
                    <a:pt x="159" y="423"/>
                  </a:lnTo>
                  <a:lnTo>
                    <a:pt x="159" y="690"/>
                  </a:lnTo>
                  <a:cubicBezTo>
                    <a:pt x="159" y="700"/>
                    <a:pt x="151" y="709"/>
                    <a:pt x="140" y="709"/>
                  </a:cubicBezTo>
                  <a:lnTo>
                    <a:pt x="19" y="709"/>
                  </a:lnTo>
                  <a:cubicBezTo>
                    <a:pt x="9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AC1194F-CA99-4653-96A5-753E6107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7" y="3171827"/>
              <a:ext cx="333375" cy="514350"/>
            </a:xfrm>
            <a:custGeom>
              <a:avLst/>
              <a:gdLst>
                <a:gd name="T0" fmla="*/ 0 w 458"/>
                <a:gd name="T1" fmla="*/ 19 h 709"/>
                <a:gd name="T2" fmla="*/ 19 w 458"/>
                <a:gd name="T3" fmla="*/ 0 h 709"/>
                <a:gd name="T4" fmla="*/ 439 w 458"/>
                <a:gd name="T5" fmla="*/ 0 h 709"/>
                <a:gd name="T6" fmla="*/ 458 w 458"/>
                <a:gd name="T7" fmla="*/ 19 h 709"/>
                <a:gd name="T8" fmla="*/ 458 w 458"/>
                <a:gd name="T9" fmla="*/ 129 h 709"/>
                <a:gd name="T10" fmla="*/ 439 w 458"/>
                <a:gd name="T11" fmla="*/ 149 h 709"/>
                <a:gd name="T12" fmla="*/ 158 w 458"/>
                <a:gd name="T13" fmla="*/ 149 h 709"/>
                <a:gd name="T14" fmla="*/ 158 w 458"/>
                <a:gd name="T15" fmla="*/ 274 h 709"/>
                <a:gd name="T16" fmla="*/ 389 w 458"/>
                <a:gd name="T17" fmla="*/ 274 h 709"/>
                <a:gd name="T18" fmla="*/ 408 w 458"/>
                <a:gd name="T19" fmla="*/ 294 h 709"/>
                <a:gd name="T20" fmla="*/ 408 w 458"/>
                <a:gd name="T21" fmla="*/ 404 h 709"/>
                <a:gd name="T22" fmla="*/ 389 w 458"/>
                <a:gd name="T23" fmla="*/ 423 h 709"/>
                <a:gd name="T24" fmla="*/ 158 w 458"/>
                <a:gd name="T25" fmla="*/ 423 h 709"/>
                <a:gd name="T26" fmla="*/ 158 w 458"/>
                <a:gd name="T27" fmla="*/ 560 h 709"/>
                <a:gd name="T28" fmla="*/ 439 w 458"/>
                <a:gd name="T29" fmla="*/ 560 h 709"/>
                <a:gd name="T30" fmla="*/ 458 w 458"/>
                <a:gd name="T31" fmla="*/ 579 h 709"/>
                <a:gd name="T32" fmla="*/ 458 w 458"/>
                <a:gd name="T33" fmla="*/ 690 h 709"/>
                <a:gd name="T34" fmla="*/ 439 w 458"/>
                <a:gd name="T35" fmla="*/ 709 h 709"/>
                <a:gd name="T36" fmla="*/ 19 w 458"/>
                <a:gd name="T37" fmla="*/ 709 h 709"/>
                <a:gd name="T38" fmla="*/ 0 w 458"/>
                <a:gd name="T39" fmla="*/ 690 h 709"/>
                <a:gd name="T40" fmla="*/ 0 w 458"/>
                <a:gd name="T41" fmla="*/ 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709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lnTo>
                    <a:pt x="439" y="0"/>
                  </a:lnTo>
                  <a:cubicBezTo>
                    <a:pt x="450" y="0"/>
                    <a:pt x="458" y="9"/>
                    <a:pt x="458" y="19"/>
                  </a:cubicBezTo>
                  <a:lnTo>
                    <a:pt x="458" y="129"/>
                  </a:lnTo>
                  <a:cubicBezTo>
                    <a:pt x="458" y="140"/>
                    <a:pt x="450" y="149"/>
                    <a:pt x="439" y="149"/>
                  </a:cubicBezTo>
                  <a:lnTo>
                    <a:pt x="158" y="149"/>
                  </a:lnTo>
                  <a:lnTo>
                    <a:pt x="158" y="274"/>
                  </a:lnTo>
                  <a:lnTo>
                    <a:pt x="389" y="274"/>
                  </a:lnTo>
                  <a:cubicBezTo>
                    <a:pt x="399" y="274"/>
                    <a:pt x="408" y="283"/>
                    <a:pt x="408" y="294"/>
                  </a:cubicBezTo>
                  <a:lnTo>
                    <a:pt x="408" y="404"/>
                  </a:lnTo>
                  <a:cubicBezTo>
                    <a:pt x="408" y="415"/>
                    <a:pt x="399" y="423"/>
                    <a:pt x="389" y="423"/>
                  </a:cubicBezTo>
                  <a:lnTo>
                    <a:pt x="158" y="423"/>
                  </a:lnTo>
                  <a:lnTo>
                    <a:pt x="158" y="560"/>
                  </a:lnTo>
                  <a:lnTo>
                    <a:pt x="439" y="560"/>
                  </a:lnTo>
                  <a:cubicBezTo>
                    <a:pt x="450" y="560"/>
                    <a:pt x="458" y="569"/>
                    <a:pt x="458" y="579"/>
                  </a:cubicBezTo>
                  <a:lnTo>
                    <a:pt x="458" y="690"/>
                  </a:lnTo>
                  <a:cubicBezTo>
                    <a:pt x="458" y="700"/>
                    <a:pt x="450" y="709"/>
                    <a:pt x="439" y="709"/>
                  </a:cubicBezTo>
                  <a:lnTo>
                    <a:pt x="19" y="709"/>
                  </a:lnTo>
                  <a:cubicBezTo>
                    <a:pt x="8" y="709"/>
                    <a:pt x="0" y="700"/>
                    <a:pt x="0" y="69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4C97C00-F131-4007-AE75-38A8FCC16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527" y="3165477"/>
              <a:ext cx="528638" cy="528638"/>
            </a:xfrm>
            <a:custGeom>
              <a:avLst/>
              <a:gdLst>
                <a:gd name="T0" fmla="*/ 364 w 729"/>
                <a:gd name="T1" fmla="*/ 567 h 729"/>
                <a:gd name="T2" fmla="*/ 567 w 729"/>
                <a:gd name="T3" fmla="*/ 365 h 729"/>
                <a:gd name="T4" fmla="*/ 364 w 729"/>
                <a:gd name="T5" fmla="*/ 162 h 729"/>
                <a:gd name="T6" fmla="*/ 162 w 729"/>
                <a:gd name="T7" fmla="*/ 365 h 729"/>
                <a:gd name="T8" fmla="*/ 364 w 729"/>
                <a:gd name="T9" fmla="*/ 567 h 729"/>
                <a:gd name="T10" fmla="*/ 364 w 729"/>
                <a:gd name="T11" fmla="*/ 0 h 729"/>
                <a:gd name="T12" fmla="*/ 729 w 729"/>
                <a:gd name="T13" fmla="*/ 365 h 729"/>
                <a:gd name="T14" fmla="*/ 364 w 729"/>
                <a:gd name="T15" fmla="*/ 729 h 729"/>
                <a:gd name="T16" fmla="*/ 0 w 729"/>
                <a:gd name="T17" fmla="*/ 365 h 729"/>
                <a:gd name="T18" fmla="*/ 364 w 729"/>
                <a:gd name="T1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9" h="729">
                  <a:moveTo>
                    <a:pt x="364" y="567"/>
                  </a:moveTo>
                  <a:cubicBezTo>
                    <a:pt x="476" y="567"/>
                    <a:pt x="567" y="476"/>
                    <a:pt x="567" y="365"/>
                  </a:cubicBezTo>
                  <a:cubicBezTo>
                    <a:pt x="567" y="254"/>
                    <a:pt x="476" y="162"/>
                    <a:pt x="364" y="162"/>
                  </a:cubicBezTo>
                  <a:cubicBezTo>
                    <a:pt x="254" y="162"/>
                    <a:pt x="162" y="254"/>
                    <a:pt x="162" y="365"/>
                  </a:cubicBezTo>
                  <a:cubicBezTo>
                    <a:pt x="162" y="476"/>
                    <a:pt x="254" y="567"/>
                    <a:pt x="364" y="567"/>
                  </a:cubicBezTo>
                  <a:close/>
                  <a:moveTo>
                    <a:pt x="364" y="0"/>
                  </a:moveTo>
                  <a:cubicBezTo>
                    <a:pt x="567" y="0"/>
                    <a:pt x="729" y="163"/>
                    <a:pt x="729" y="365"/>
                  </a:cubicBezTo>
                  <a:cubicBezTo>
                    <a:pt x="729" y="568"/>
                    <a:pt x="567" y="729"/>
                    <a:pt x="364" y="729"/>
                  </a:cubicBezTo>
                  <a:cubicBezTo>
                    <a:pt x="161" y="729"/>
                    <a:pt x="0" y="568"/>
                    <a:pt x="0" y="365"/>
                  </a:cubicBezTo>
                  <a:cubicBezTo>
                    <a:pt x="0" y="163"/>
                    <a:pt x="161" y="0"/>
                    <a:pt x="364" y="0"/>
                  </a:cubicBez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1890734-DE61-4ED3-ACF9-38926B93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4" y="3165477"/>
              <a:ext cx="442913" cy="528638"/>
            </a:xfrm>
            <a:custGeom>
              <a:avLst/>
              <a:gdLst>
                <a:gd name="T0" fmla="*/ 0 w 610"/>
                <a:gd name="T1" fmla="*/ 18 h 729"/>
                <a:gd name="T2" fmla="*/ 19 w 610"/>
                <a:gd name="T3" fmla="*/ 0 h 729"/>
                <a:gd name="T4" fmla="*/ 45 w 610"/>
                <a:gd name="T5" fmla="*/ 0 h 729"/>
                <a:gd name="T6" fmla="*/ 449 w 610"/>
                <a:gd name="T7" fmla="*/ 389 h 729"/>
                <a:gd name="T8" fmla="*/ 450 w 610"/>
                <a:gd name="T9" fmla="*/ 389 h 729"/>
                <a:gd name="T10" fmla="*/ 450 w 610"/>
                <a:gd name="T11" fmla="*/ 29 h 729"/>
                <a:gd name="T12" fmla="*/ 469 w 610"/>
                <a:gd name="T13" fmla="*/ 10 h 729"/>
                <a:gd name="T14" fmla="*/ 591 w 610"/>
                <a:gd name="T15" fmla="*/ 10 h 729"/>
                <a:gd name="T16" fmla="*/ 610 w 610"/>
                <a:gd name="T17" fmla="*/ 29 h 729"/>
                <a:gd name="T18" fmla="*/ 610 w 610"/>
                <a:gd name="T19" fmla="*/ 711 h 729"/>
                <a:gd name="T20" fmla="*/ 591 w 610"/>
                <a:gd name="T21" fmla="*/ 729 h 729"/>
                <a:gd name="T22" fmla="*/ 575 w 610"/>
                <a:gd name="T23" fmla="*/ 729 h 729"/>
                <a:gd name="T24" fmla="*/ 561 w 610"/>
                <a:gd name="T25" fmla="*/ 724 h 729"/>
                <a:gd name="T26" fmla="*/ 161 w 610"/>
                <a:gd name="T27" fmla="*/ 322 h 729"/>
                <a:gd name="T28" fmla="*/ 160 w 610"/>
                <a:gd name="T29" fmla="*/ 322 h 729"/>
                <a:gd name="T30" fmla="*/ 160 w 610"/>
                <a:gd name="T31" fmla="*/ 700 h 729"/>
                <a:gd name="T32" fmla="*/ 141 w 610"/>
                <a:gd name="T33" fmla="*/ 719 h 729"/>
                <a:gd name="T34" fmla="*/ 20 w 610"/>
                <a:gd name="T35" fmla="*/ 719 h 729"/>
                <a:gd name="T36" fmla="*/ 1 w 610"/>
                <a:gd name="T37" fmla="*/ 700 h 729"/>
                <a:gd name="T38" fmla="*/ 0 w 610"/>
                <a:gd name="T39" fmla="*/ 1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0" h="729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lnTo>
                    <a:pt x="45" y="0"/>
                  </a:lnTo>
                  <a:lnTo>
                    <a:pt x="449" y="389"/>
                  </a:lnTo>
                  <a:lnTo>
                    <a:pt x="450" y="389"/>
                  </a:lnTo>
                  <a:lnTo>
                    <a:pt x="450" y="29"/>
                  </a:lnTo>
                  <a:cubicBezTo>
                    <a:pt x="450" y="19"/>
                    <a:pt x="458" y="10"/>
                    <a:pt x="469" y="10"/>
                  </a:cubicBezTo>
                  <a:lnTo>
                    <a:pt x="591" y="10"/>
                  </a:lnTo>
                  <a:cubicBezTo>
                    <a:pt x="601" y="10"/>
                    <a:pt x="610" y="19"/>
                    <a:pt x="610" y="29"/>
                  </a:cubicBezTo>
                  <a:lnTo>
                    <a:pt x="610" y="711"/>
                  </a:lnTo>
                  <a:cubicBezTo>
                    <a:pt x="610" y="721"/>
                    <a:pt x="601" y="729"/>
                    <a:pt x="591" y="729"/>
                  </a:cubicBezTo>
                  <a:lnTo>
                    <a:pt x="575" y="729"/>
                  </a:lnTo>
                  <a:cubicBezTo>
                    <a:pt x="571" y="729"/>
                    <a:pt x="563" y="726"/>
                    <a:pt x="561" y="724"/>
                  </a:cubicBezTo>
                  <a:lnTo>
                    <a:pt x="161" y="322"/>
                  </a:lnTo>
                  <a:lnTo>
                    <a:pt x="160" y="322"/>
                  </a:lnTo>
                  <a:lnTo>
                    <a:pt x="160" y="700"/>
                  </a:lnTo>
                  <a:cubicBezTo>
                    <a:pt x="160" y="710"/>
                    <a:pt x="152" y="719"/>
                    <a:pt x="141" y="719"/>
                  </a:cubicBezTo>
                  <a:lnTo>
                    <a:pt x="20" y="719"/>
                  </a:lnTo>
                  <a:cubicBezTo>
                    <a:pt x="10" y="719"/>
                    <a:pt x="1" y="710"/>
                    <a:pt x="1" y="70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76B6A27A-375E-47E2-91FF-5C56F510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7" y="3548064"/>
              <a:ext cx="201613" cy="201613"/>
            </a:xfrm>
            <a:prstGeom prst="ellipse">
              <a:avLst/>
            </a:pr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02776A0-2510-40F1-8313-7BC82029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9" y="3227389"/>
              <a:ext cx="604838" cy="839788"/>
            </a:xfrm>
            <a:custGeom>
              <a:avLst/>
              <a:gdLst>
                <a:gd name="T0" fmla="*/ 36 w 834"/>
                <a:gd name="T1" fmla="*/ 4 h 1157"/>
                <a:gd name="T2" fmla="*/ 10 w 834"/>
                <a:gd name="T3" fmla="*/ 38 h 1157"/>
                <a:gd name="T4" fmla="*/ 30 w 834"/>
                <a:gd name="T5" fmla="*/ 59 h 1157"/>
                <a:gd name="T6" fmla="*/ 451 w 834"/>
                <a:gd name="T7" fmla="*/ 418 h 1157"/>
                <a:gd name="T8" fmla="*/ 516 w 834"/>
                <a:gd name="T9" fmla="*/ 1120 h 1157"/>
                <a:gd name="T10" fmla="*/ 518 w 834"/>
                <a:gd name="T11" fmla="*/ 1133 h 1157"/>
                <a:gd name="T12" fmla="*/ 562 w 834"/>
                <a:gd name="T13" fmla="*/ 1134 h 1157"/>
                <a:gd name="T14" fmla="*/ 825 w 834"/>
                <a:gd name="T15" fmla="*/ 260 h 1157"/>
                <a:gd name="T16" fmla="*/ 784 w 834"/>
                <a:gd name="T17" fmla="*/ 188 h 1157"/>
                <a:gd name="T18" fmla="*/ 36 w 834"/>
                <a:gd name="T19" fmla="*/ 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4" h="1157">
                  <a:moveTo>
                    <a:pt x="36" y="4"/>
                  </a:moveTo>
                  <a:cubicBezTo>
                    <a:pt x="16" y="0"/>
                    <a:pt x="0" y="20"/>
                    <a:pt x="10" y="38"/>
                  </a:cubicBezTo>
                  <a:cubicBezTo>
                    <a:pt x="14" y="46"/>
                    <a:pt x="21" y="53"/>
                    <a:pt x="30" y="59"/>
                  </a:cubicBezTo>
                  <a:cubicBezTo>
                    <a:pt x="207" y="171"/>
                    <a:pt x="375" y="261"/>
                    <a:pt x="451" y="418"/>
                  </a:cubicBezTo>
                  <a:cubicBezTo>
                    <a:pt x="546" y="611"/>
                    <a:pt x="512" y="847"/>
                    <a:pt x="516" y="1120"/>
                  </a:cubicBezTo>
                  <a:cubicBezTo>
                    <a:pt x="516" y="1124"/>
                    <a:pt x="517" y="1129"/>
                    <a:pt x="518" y="1133"/>
                  </a:cubicBezTo>
                  <a:cubicBezTo>
                    <a:pt x="523" y="1156"/>
                    <a:pt x="556" y="1157"/>
                    <a:pt x="562" y="1134"/>
                  </a:cubicBezTo>
                  <a:lnTo>
                    <a:pt x="825" y="260"/>
                  </a:lnTo>
                  <a:cubicBezTo>
                    <a:pt x="834" y="229"/>
                    <a:pt x="816" y="196"/>
                    <a:pt x="784" y="188"/>
                  </a:cubicBezTo>
                  <a:lnTo>
                    <a:pt x="36" y="4"/>
                  </a:lnTo>
                  <a:close/>
                </a:path>
              </a:pathLst>
            </a:custGeom>
            <a:solidFill>
              <a:srgbClr val="4B3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CA356C1A-CDF1-4033-8D44-3D06FC7E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477" y="3005139"/>
              <a:ext cx="177800" cy="177800"/>
            </a:xfrm>
            <a:prstGeom prst="ellipse">
              <a:avLst/>
            </a:pr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DDA68D4-576E-4DCB-9C7E-C5313D42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4" y="2786064"/>
              <a:ext cx="569913" cy="692150"/>
            </a:xfrm>
            <a:custGeom>
              <a:avLst/>
              <a:gdLst>
                <a:gd name="T0" fmla="*/ 748 w 786"/>
                <a:gd name="T1" fmla="*/ 946 h 954"/>
                <a:gd name="T2" fmla="*/ 759 w 786"/>
                <a:gd name="T3" fmla="*/ 911 h 954"/>
                <a:gd name="T4" fmla="*/ 363 w 786"/>
                <a:gd name="T5" fmla="*/ 618 h 954"/>
                <a:gd name="T6" fmla="*/ 245 w 786"/>
                <a:gd name="T7" fmla="*/ 25 h 954"/>
                <a:gd name="T8" fmla="*/ 214 w 786"/>
                <a:gd name="T9" fmla="*/ 29 h 954"/>
                <a:gd name="T10" fmla="*/ 7 w 786"/>
                <a:gd name="T11" fmla="*/ 717 h 954"/>
                <a:gd name="T12" fmla="*/ 7 w 786"/>
                <a:gd name="T13" fmla="*/ 717 h 954"/>
                <a:gd name="T14" fmla="*/ 41 w 786"/>
                <a:gd name="T15" fmla="*/ 773 h 954"/>
                <a:gd name="T16" fmla="*/ 748 w 786"/>
                <a:gd name="T17" fmla="*/ 94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6" h="954">
                  <a:moveTo>
                    <a:pt x="748" y="946"/>
                  </a:moveTo>
                  <a:cubicBezTo>
                    <a:pt x="786" y="954"/>
                    <a:pt x="786" y="921"/>
                    <a:pt x="759" y="911"/>
                  </a:cubicBezTo>
                  <a:cubicBezTo>
                    <a:pt x="628" y="859"/>
                    <a:pt x="483" y="780"/>
                    <a:pt x="363" y="618"/>
                  </a:cubicBezTo>
                  <a:cubicBezTo>
                    <a:pt x="264" y="484"/>
                    <a:pt x="242" y="211"/>
                    <a:pt x="245" y="25"/>
                  </a:cubicBezTo>
                  <a:cubicBezTo>
                    <a:pt x="245" y="10"/>
                    <a:pt x="224" y="0"/>
                    <a:pt x="214" y="29"/>
                  </a:cubicBezTo>
                  <a:lnTo>
                    <a:pt x="7" y="717"/>
                  </a:lnTo>
                  <a:cubicBezTo>
                    <a:pt x="7" y="717"/>
                    <a:pt x="7" y="717"/>
                    <a:pt x="7" y="717"/>
                  </a:cubicBezTo>
                  <a:cubicBezTo>
                    <a:pt x="0" y="742"/>
                    <a:pt x="17" y="767"/>
                    <a:pt x="41" y="773"/>
                  </a:cubicBezTo>
                  <a:lnTo>
                    <a:pt x="748" y="946"/>
                  </a:lnTo>
                  <a:close/>
                </a:path>
              </a:pathLst>
            </a:custGeom>
            <a:solidFill>
              <a:srgbClr val="8D4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8473A06A-9F4B-491F-9953-5591D2794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39" y="2770189"/>
              <a:ext cx="193675" cy="195263"/>
            </a:xfrm>
            <a:prstGeom prst="ellipse">
              <a:avLst/>
            </a:pr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ED7DFB0-5FE9-4702-A62B-BD73369E0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7" y="2770189"/>
              <a:ext cx="755650" cy="555625"/>
            </a:xfrm>
            <a:custGeom>
              <a:avLst/>
              <a:gdLst>
                <a:gd name="T0" fmla="*/ 1006 w 1041"/>
                <a:gd name="T1" fmla="*/ 19 h 765"/>
                <a:gd name="T2" fmla="*/ 592 w 1041"/>
                <a:gd name="T3" fmla="*/ 495 h 765"/>
                <a:gd name="T4" fmla="*/ 40 w 1041"/>
                <a:gd name="T5" fmla="*/ 527 h 765"/>
                <a:gd name="T6" fmla="*/ 40 w 1041"/>
                <a:gd name="T7" fmla="*/ 527 h 765"/>
                <a:gd name="T8" fmla="*/ 31 w 1041"/>
                <a:gd name="T9" fmla="*/ 577 h 765"/>
                <a:gd name="T10" fmla="*/ 774 w 1041"/>
                <a:gd name="T11" fmla="*/ 760 h 765"/>
                <a:gd name="T12" fmla="*/ 826 w 1041"/>
                <a:gd name="T13" fmla="*/ 730 h 765"/>
                <a:gd name="T14" fmla="*/ 1041 w 1041"/>
                <a:gd name="T15" fmla="*/ 16 h 765"/>
                <a:gd name="T16" fmla="*/ 1006 w 1041"/>
                <a:gd name="T17" fmla="*/ 19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765">
                  <a:moveTo>
                    <a:pt x="1006" y="19"/>
                  </a:moveTo>
                  <a:cubicBezTo>
                    <a:pt x="927" y="173"/>
                    <a:pt x="787" y="392"/>
                    <a:pt x="592" y="495"/>
                  </a:cubicBezTo>
                  <a:cubicBezTo>
                    <a:pt x="452" y="570"/>
                    <a:pt x="233" y="560"/>
                    <a:pt x="40" y="527"/>
                  </a:cubicBezTo>
                  <a:cubicBezTo>
                    <a:pt x="40" y="527"/>
                    <a:pt x="40" y="527"/>
                    <a:pt x="40" y="527"/>
                  </a:cubicBezTo>
                  <a:cubicBezTo>
                    <a:pt x="8" y="522"/>
                    <a:pt x="0" y="570"/>
                    <a:pt x="31" y="577"/>
                  </a:cubicBezTo>
                  <a:lnTo>
                    <a:pt x="774" y="760"/>
                  </a:lnTo>
                  <a:cubicBezTo>
                    <a:pt x="796" y="765"/>
                    <a:pt x="820" y="752"/>
                    <a:pt x="826" y="730"/>
                  </a:cubicBezTo>
                  <a:lnTo>
                    <a:pt x="1041" y="16"/>
                  </a:lnTo>
                  <a:cubicBezTo>
                    <a:pt x="1041" y="0"/>
                    <a:pt x="1014" y="3"/>
                    <a:pt x="1006" y="19"/>
                  </a:cubicBezTo>
                  <a:close/>
                </a:path>
              </a:pathLst>
            </a:custGeom>
            <a:solidFill>
              <a:srgbClr val="F7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1885FA0D-307F-427F-8EE0-B352B3009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39" y="3749677"/>
              <a:ext cx="177800" cy="179388"/>
            </a:xfrm>
            <a:prstGeom prst="ellipse">
              <a:avLst/>
            </a:pr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E9ECFA8-3722-4F5D-83C8-98B8A280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9" y="3386139"/>
              <a:ext cx="776288" cy="706438"/>
            </a:xfrm>
            <a:custGeom>
              <a:avLst/>
              <a:gdLst>
                <a:gd name="T0" fmla="*/ 6 w 1069"/>
                <a:gd name="T1" fmla="*/ 932 h 973"/>
                <a:gd name="T2" fmla="*/ 41 w 1069"/>
                <a:gd name="T3" fmla="*/ 963 h 973"/>
                <a:gd name="T4" fmla="*/ 67 w 1069"/>
                <a:gd name="T5" fmla="*/ 937 h 973"/>
                <a:gd name="T6" fmla="*/ 450 w 1069"/>
                <a:gd name="T7" fmla="*/ 357 h 973"/>
                <a:gd name="T8" fmla="*/ 1038 w 1069"/>
                <a:gd name="T9" fmla="*/ 227 h 973"/>
                <a:gd name="T10" fmla="*/ 1038 w 1069"/>
                <a:gd name="T11" fmla="*/ 227 h 973"/>
                <a:gd name="T12" fmla="*/ 1042 w 1069"/>
                <a:gd name="T13" fmla="*/ 181 h 973"/>
                <a:gd name="T14" fmla="*/ 328 w 1069"/>
                <a:gd name="T15" fmla="*/ 5 h 973"/>
                <a:gd name="T16" fmla="*/ 276 w 1069"/>
                <a:gd name="T17" fmla="*/ 35 h 973"/>
                <a:gd name="T18" fmla="*/ 6 w 1069"/>
                <a:gd name="T19" fmla="*/ 932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9" h="973">
                  <a:moveTo>
                    <a:pt x="6" y="932"/>
                  </a:moveTo>
                  <a:cubicBezTo>
                    <a:pt x="0" y="953"/>
                    <a:pt x="21" y="973"/>
                    <a:pt x="41" y="963"/>
                  </a:cubicBezTo>
                  <a:cubicBezTo>
                    <a:pt x="52" y="958"/>
                    <a:pt x="61" y="949"/>
                    <a:pt x="67" y="937"/>
                  </a:cubicBezTo>
                  <a:cubicBezTo>
                    <a:pt x="182" y="709"/>
                    <a:pt x="309" y="452"/>
                    <a:pt x="450" y="357"/>
                  </a:cubicBezTo>
                  <a:cubicBezTo>
                    <a:pt x="644" y="226"/>
                    <a:pt x="845" y="237"/>
                    <a:pt x="1038" y="227"/>
                  </a:cubicBezTo>
                  <a:lnTo>
                    <a:pt x="1038" y="227"/>
                  </a:lnTo>
                  <a:cubicBezTo>
                    <a:pt x="1065" y="226"/>
                    <a:pt x="1069" y="187"/>
                    <a:pt x="1042" y="181"/>
                  </a:cubicBezTo>
                  <a:lnTo>
                    <a:pt x="328" y="5"/>
                  </a:lnTo>
                  <a:cubicBezTo>
                    <a:pt x="305" y="0"/>
                    <a:pt x="282" y="13"/>
                    <a:pt x="276" y="35"/>
                  </a:cubicBezTo>
                  <a:lnTo>
                    <a:pt x="6" y="932"/>
                  </a:lnTo>
                  <a:close/>
                </a:path>
              </a:pathLst>
            </a:custGeom>
            <a:solidFill>
              <a:srgbClr val="FB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778638-01CB-400D-9E45-3E72DCDC4517}"/>
              </a:ext>
            </a:extLst>
          </p:cNvPr>
          <p:cNvSpPr txBox="1"/>
          <p:nvPr userDrawn="1"/>
        </p:nvSpPr>
        <p:spPr>
          <a:xfrm>
            <a:off x="8016240" y="6191111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+mj-lt"/>
              </a:rPr>
              <a:t>HIGHER EUCATION OUTREACH NETWORK</a:t>
            </a:r>
          </a:p>
        </p:txBody>
      </p:sp>
    </p:spTree>
    <p:extLst>
      <p:ext uri="{BB962C8B-B14F-4D97-AF65-F5344CB8AC3E}">
        <p14:creationId xmlns:p14="http://schemas.microsoft.com/office/powerpoint/2010/main" val="127398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FF3A9-211A-443F-89B5-58B0B47D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D8D5-8910-45CC-B74D-A459113EF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C397-19C5-4BC6-9F77-A656BB48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3060-F00F-444A-8D7A-0EED3A2D0EFC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AAE9-3A0F-4443-A5F8-78C5EF1C1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9E59-6DA8-4F4F-8B33-755FE915E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EF96D-1F38-4B61-9D2A-D2BDC42F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7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3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4B3B78"/>
          </a:solidFill>
          <a:latin typeface="Brandon Grotesque Black" panose="020B0A030202030602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1D53-E861-4361-AAD7-940C453BA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Resolution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A66FA-3896-41A5-BFCD-FB347E1F6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Please refer to your binder for all information on this topic</a:t>
            </a:r>
          </a:p>
        </p:txBody>
      </p:sp>
    </p:spTree>
    <p:extLst>
      <p:ext uri="{BB962C8B-B14F-4D97-AF65-F5344CB8AC3E}">
        <p14:creationId xmlns:p14="http://schemas.microsoft.com/office/powerpoint/2010/main" val="403413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C4761B-2CC7-4710-B5EE-5F03F1E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9" y="528347"/>
            <a:ext cx="5928458" cy="95294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A RESOLUTION?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E0CF066-F967-4828-AEDC-AA281406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08" y="4545027"/>
            <a:ext cx="1245175" cy="124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F293F0-E765-4144-A741-86BA44C3F216}"/>
              </a:ext>
            </a:extLst>
          </p:cNvPr>
          <p:cNvSpPr txBox="1">
            <a:spLocks/>
          </p:cNvSpPr>
          <p:nvPr/>
        </p:nvSpPr>
        <p:spPr>
          <a:xfrm>
            <a:off x="484559" y="1666530"/>
            <a:ext cx="52132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2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 A written document between you and fellow countries you form an alliance with</a:t>
            </a:r>
          </a:p>
          <a:p>
            <a:pPr>
              <a:buSzPct val="12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 Outlines the solutions to the topic </a:t>
            </a:r>
          </a:p>
          <a:p>
            <a:pPr>
              <a:buSzPct val="12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 It must act in accordance to your country </a:t>
            </a:r>
          </a:p>
          <a:p>
            <a:pPr>
              <a:buSzPct val="12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Think about your countries policies and culture </a:t>
            </a:r>
          </a:p>
          <a:p>
            <a:pPr>
              <a:buSzPct val="12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dirty="0"/>
              <a:t>Use your position paper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C11BF-679B-41E8-9A11-7F2E3A68C33E}"/>
              </a:ext>
            </a:extLst>
          </p:cNvPr>
          <p:cNvGrpSpPr/>
          <p:nvPr/>
        </p:nvGrpSpPr>
        <p:grpSpPr>
          <a:xfrm>
            <a:off x="7303208" y="1481290"/>
            <a:ext cx="3451041" cy="2698824"/>
            <a:chOff x="3757075" y="4432020"/>
            <a:chExt cx="1219200" cy="99060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2060174-3DAE-47C0-A517-0CC7CE44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57075" y="4432020"/>
              <a:ext cx="1219200" cy="9906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E50CE-AF2D-4895-B3A8-A73CC3218E43}"/>
                </a:ext>
              </a:extLst>
            </p:cNvPr>
            <p:cNvSpPr/>
            <p:nvPr/>
          </p:nvSpPr>
          <p:spPr>
            <a:xfrm>
              <a:off x="3866147" y="4523874"/>
              <a:ext cx="938464" cy="5775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5A7311-3D66-49C9-B978-B5DD0CBB4E3A}"/>
              </a:ext>
            </a:extLst>
          </p:cNvPr>
          <p:cNvSpPr txBox="1"/>
          <p:nvPr/>
        </p:nvSpPr>
        <p:spPr>
          <a:xfrm>
            <a:off x="7247945" y="2017080"/>
            <a:ext cx="3603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PLEASE NOTE YOU CANNOT PRE-WRITE YOUR RESOLUTION AND BRING THIS TO THE CONFERENCE </a:t>
            </a:r>
          </a:p>
        </p:txBody>
      </p:sp>
    </p:spTree>
    <p:extLst>
      <p:ext uri="{BB962C8B-B14F-4D97-AF65-F5344CB8AC3E}">
        <p14:creationId xmlns:p14="http://schemas.microsoft.com/office/powerpoint/2010/main" val="129792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A3FFE-5233-492E-B21C-F766E6DA84A2}"/>
              </a:ext>
            </a:extLst>
          </p:cNvPr>
          <p:cNvSpPr/>
          <p:nvPr/>
        </p:nvSpPr>
        <p:spPr>
          <a:xfrm>
            <a:off x="1" y="371629"/>
            <a:ext cx="12192000" cy="1247991"/>
          </a:xfrm>
          <a:prstGeom prst="roundRect">
            <a:avLst>
              <a:gd name="adj" fmla="val 8432"/>
            </a:avLst>
          </a:prstGeom>
          <a:solidFill>
            <a:srgbClr val="FACC4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4B007-A424-4969-BA06-C470E211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11" y="371629"/>
            <a:ext cx="10956720" cy="1325563"/>
          </a:xfrm>
        </p:spPr>
        <p:txBody>
          <a:bodyPr/>
          <a:lstStyle/>
          <a:p>
            <a:r>
              <a:rPr lang="en-GB" dirty="0"/>
              <a:t>STRUCTURE OF THE RESOLUTION paper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22BF90-859D-4DB9-BDC0-E841129B375E}"/>
              </a:ext>
            </a:extLst>
          </p:cNvPr>
          <p:cNvGrpSpPr/>
          <p:nvPr/>
        </p:nvGrpSpPr>
        <p:grpSpPr>
          <a:xfrm>
            <a:off x="-850087" y="1345521"/>
            <a:ext cx="3603451" cy="1906246"/>
            <a:chOff x="-818277" y="1619620"/>
            <a:chExt cx="3603451" cy="190624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3DAA1FA-8484-4E9A-8AEF-FE10C5A1D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279" y="1619620"/>
              <a:ext cx="1782340" cy="19062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F457A5-B85A-4410-AC05-52A83F029968}"/>
                </a:ext>
              </a:extLst>
            </p:cNvPr>
            <p:cNvSpPr txBox="1"/>
            <p:nvPr/>
          </p:nvSpPr>
          <p:spPr>
            <a:xfrm>
              <a:off x="-818277" y="2127741"/>
              <a:ext cx="360345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accent1"/>
                  </a:solidFill>
                  <a:latin typeface="+mj-lt"/>
                </a:rPr>
                <a:t>1</a:t>
              </a:r>
            </a:p>
            <a:p>
              <a:pPr algn="ctr"/>
              <a:endParaRPr lang="en-GB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A85897-C774-4623-8257-C40287B624D6}"/>
              </a:ext>
            </a:extLst>
          </p:cNvPr>
          <p:cNvGrpSpPr/>
          <p:nvPr/>
        </p:nvGrpSpPr>
        <p:grpSpPr>
          <a:xfrm>
            <a:off x="-850089" y="2789495"/>
            <a:ext cx="3603451" cy="1906246"/>
            <a:chOff x="-818277" y="1619620"/>
            <a:chExt cx="3603451" cy="190624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046AC5E-CB4F-49F0-9A57-41A6FB9F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279" y="1619620"/>
              <a:ext cx="1782340" cy="19062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3DEB58-BF6F-404A-81B6-B59AB80E45A0}"/>
                </a:ext>
              </a:extLst>
            </p:cNvPr>
            <p:cNvSpPr txBox="1"/>
            <p:nvPr/>
          </p:nvSpPr>
          <p:spPr>
            <a:xfrm>
              <a:off x="-818277" y="2127741"/>
              <a:ext cx="360345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accent1"/>
                  </a:solidFill>
                  <a:latin typeface="+mj-lt"/>
                </a:rPr>
                <a:t>2</a:t>
              </a:r>
            </a:p>
            <a:p>
              <a:pPr algn="ctr"/>
              <a:endParaRPr lang="en-GB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421A7C-1FE1-4F7A-B6BC-72C5A6800D55}"/>
              </a:ext>
            </a:extLst>
          </p:cNvPr>
          <p:cNvGrpSpPr/>
          <p:nvPr/>
        </p:nvGrpSpPr>
        <p:grpSpPr>
          <a:xfrm>
            <a:off x="-850088" y="4310933"/>
            <a:ext cx="3603451" cy="1906246"/>
            <a:chOff x="-818277" y="1619620"/>
            <a:chExt cx="3603451" cy="1906246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001766D-1CF8-44A5-A019-FD2E76681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279" y="1619620"/>
              <a:ext cx="1782340" cy="190624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0C2272-5DAD-4826-BC9F-08FA3C43CC64}"/>
                </a:ext>
              </a:extLst>
            </p:cNvPr>
            <p:cNvSpPr txBox="1"/>
            <p:nvPr/>
          </p:nvSpPr>
          <p:spPr>
            <a:xfrm>
              <a:off x="-818277" y="2142840"/>
              <a:ext cx="360345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accent1"/>
                  </a:solidFill>
                  <a:latin typeface="+mj-lt"/>
                </a:rPr>
                <a:t>3</a:t>
              </a:r>
            </a:p>
            <a:p>
              <a:pPr algn="ctr"/>
              <a:endParaRPr lang="en-GB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4D51B7F-4B99-4606-8C29-ABC0D8AEE5E1}"/>
              </a:ext>
            </a:extLst>
          </p:cNvPr>
          <p:cNvSpPr txBox="1">
            <a:spLocks/>
          </p:cNvSpPr>
          <p:nvPr/>
        </p:nvSpPr>
        <p:spPr>
          <a:xfrm>
            <a:off x="267749" y="1566949"/>
            <a:ext cx="9698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322F1F4-59B1-47EF-8C09-3ED1625D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792472"/>
            <a:ext cx="1120970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SzPct val="120000"/>
              <a:buNone/>
            </a:pPr>
            <a:r>
              <a:rPr lang="en-GB" dirty="0"/>
              <a:t> </a:t>
            </a:r>
            <a:r>
              <a:rPr lang="en-GB" dirty="0">
                <a:latin typeface="+mj-lt"/>
              </a:rPr>
              <a:t>THE HEADING : </a:t>
            </a:r>
            <a:r>
              <a:rPr lang="en-GB" dirty="0"/>
              <a:t>informs the reader about the basic elements of the resolution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The topic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Sponsors</a:t>
            </a:r>
          </a:p>
          <a:p>
            <a:pPr marL="0" indent="0">
              <a:buSzPct val="120000"/>
              <a:buNone/>
            </a:pPr>
            <a:endParaRPr lang="en-GB" dirty="0"/>
          </a:p>
          <a:p>
            <a:pPr marL="0" indent="0">
              <a:buSzPct val="120000"/>
              <a:buNone/>
            </a:pPr>
            <a:r>
              <a:rPr lang="en-GB" dirty="0">
                <a:latin typeface="+mj-lt"/>
              </a:rPr>
              <a:t>PERAMBULATORY CLAUSES: </a:t>
            </a:r>
            <a:r>
              <a:rPr lang="en-GB" dirty="0"/>
              <a:t>outlines all the issues the committee wants to resolve 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Past UN resolutions or treaties related to the topic 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References to the UN charter or other international laws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General background information or facts about the topic</a:t>
            </a:r>
          </a:p>
          <a:p>
            <a:pPr marL="0" indent="0">
              <a:buSzPct val="120000"/>
              <a:buNone/>
            </a:pPr>
            <a:endParaRPr lang="en-GB" dirty="0"/>
          </a:p>
          <a:p>
            <a:pPr marL="0" indent="0">
              <a:buSzPct val="120000"/>
              <a:buNone/>
            </a:pPr>
            <a:r>
              <a:rPr lang="en-GB" dirty="0">
                <a:latin typeface="+mj-lt"/>
              </a:rPr>
              <a:t> OPERATIVE CLAUSES: </a:t>
            </a:r>
            <a:r>
              <a:rPr lang="en-GB" dirty="0"/>
              <a:t>forms the solutions to the issue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Pair a solution with an operative phrase</a:t>
            </a:r>
          </a:p>
          <a:p>
            <a:pPr>
              <a:buSzPct val="120000"/>
              <a:buFontTx/>
              <a:buChar char="-"/>
            </a:pPr>
            <a:r>
              <a:rPr lang="en-GB" dirty="0"/>
              <a:t>Number your operative phrases and underline </a:t>
            </a:r>
          </a:p>
        </p:txBody>
      </p:sp>
      <p:pic>
        <p:nvPicPr>
          <p:cNvPr id="1028" name="Picture 4" descr="Writing Vector Art, Icons, and Graphics for Free Download">
            <a:extLst>
              <a:ext uri="{FF2B5EF4-FFF2-40B4-BE49-F238E27FC236}">
                <a16:creationId xmlns:a16="http://schemas.microsoft.com/office/drawing/2014/main" id="{D6934470-FA19-4E4A-8533-53BC75CA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81" y="3990933"/>
            <a:ext cx="2724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Vector illustration banner design background">
            <a:extLst>
              <a:ext uri="{FF2B5EF4-FFF2-40B4-BE49-F238E27FC236}">
                <a16:creationId xmlns:a16="http://schemas.microsoft.com/office/drawing/2014/main" id="{9E924E00-9E38-499B-B745-34A4293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192" y="2209851"/>
            <a:ext cx="6083808" cy="380238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523DD-8E71-454D-A02A-C1A1E864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95" y="33111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RESOLUTION PRESENTATION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1B55DF-D4A0-4325-B4E8-EFCE60F8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95" y="2209851"/>
            <a:ext cx="5248915" cy="3644410"/>
          </a:xfrm>
        </p:spPr>
        <p:txBody>
          <a:bodyPr>
            <a:normAutofit lnSpcReduction="10000"/>
          </a:bodyPr>
          <a:lstStyle/>
          <a:p>
            <a:pP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000" dirty="0"/>
              <a:t> You will each read your resolution – take turns to practice public speaking</a:t>
            </a:r>
          </a:p>
          <a:p>
            <a:pPr marL="0" indent="0">
              <a:buSzPct val="120000"/>
              <a:buNone/>
            </a:pPr>
            <a:endParaRPr lang="en-GB" sz="2000" dirty="0"/>
          </a:p>
          <a:p>
            <a:pP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000" dirty="0"/>
              <a:t> Once everyone has spoken delegates can question resolutions – this is your chance to speak for your country!</a:t>
            </a:r>
          </a:p>
          <a:p>
            <a:pPr marL="0" indent="0">
              <a:buSzPct val="120000"/>
              <a:buNone/>
            </a:pPr>
            <a:endParaRPr lang="en-GB" sz="2000" dirty="0"/>
          </a:p>
          <a:p>
            <a:pP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000" dirty="0"/>
              <a:t> Delegates will then vote for or against each resolution </a:t>
            </a:r>
          </a:p>
          <a:p>
            <a:pPr marL="0" indent="0">
              <a:buSzPct val="120000"/>
              <a:buNone/>
            </a:pPr>
            <a:endParaRPr lang="en-GB" sz="2000" dirty="0"/>
          </a:p>
          <a:p>
            <a:pPr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sz="2000" dirty="0"/>
              <a:t> Make sure your team agrees on this!</a:t>
            </a:r>
          </a:p>
        </p:txBody>
      </p:sp>
    </p:spTree>
    <p:extLst>
      <p:ext uri="{BB962C8B-B14F-4D97-AF65-F5344CB8AC3E}">
        <p14:creationId xmlns:p14="http://schemas.microsoft.com/office/powerpoint/2010/main" val="376149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4B3B78"/>
      </a:accent1>
      <a:accent2>
        <a:srgbClr val="FACC44"/>
      </a:accent2>
      <a:accent3>
        <a:srgbClr val="8C4873"/>
      </a:accent3>
      <a:accent4>
        <a:srgbClr val="F6A400"/>
      </a:accent4>
      <a:accent5>
        <a:srgbClr val="999998"/>
      </a:accent5>
      <a:accent6>
        <a:srgbClr val="999998"/>
      </a:accent6>
      <a:hlink>
        <a:srgbClr val="0563C1"/>
      </a:hlink>
      <a:folHlink>
        <a:srgbClr val="954F72"/>
      </a:folHlink>
    </a:clrScheme>
    <a:fontScheme name="Custom 1">
      <a:majorFont>
        <a:latin typeface="Brandon Grotesque Black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ON Template Slides" id="{9FB5F5AD-7FFD-4483-87B1-BFA1B186F9AE}" vid="{8672CD11-3CB8-4943-93FF-828BEBC2CC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026609BF1734C906D0E599EFCF5BB" ma:contentTypeVersion="13" ma:contentTypeDescription="Create a new document." ma:contentTypeScope="" ma:versionID="330b433526b0d3e242d66063308d1182">
  <xsd:schema xmlns:xsd="http://www.w3.org/2001/XMLSchema" xmlns:xs="http://www.w3.org/2001/XMLSchema" xmlns:p="http://schemas.microsoft.com/office/2006/metadata/properties" xmlns:ns2="7e1a9032-deb6-4d24-b50f-dbf18002b632" xmlns:ns3="f1a76528-905c-4f65-a1b2-1487ac5be05b" targetNamespace="http://schemas.microsoft.com/office/2006/metadata/properties" ma:root="true" ma:fieldsID="e0e847e72c2b951e11afb5d7dae698ab" ns2:_="" ns3:_="">
    <xsd:import namespace="7e1a9032-deb6-4d24-b50f-dbf18002b632"/>
    <xsd:import namespace="f1a76528-905c-4f65-a1b2-1487ac5be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a9032-deb6-4d24-b50f-dbf18002b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76528-905c-4f65-a1b2-1487ac5be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D37A6E-4AEF-4FF4-BB2D-31D095964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16C0E-D5CB-4619-B414-E196E56084D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1a76528-905c-4f65-a1b2-1487ac5be05b"/>
    <ds:schemaRef ds:uri="7e1a9032-deb6-4d24-b50f-dbf18002b63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394621-ECCB-44D4-B7A4-DC1EABA4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a9032-deb6-4d24-b50f-dbf18002b632"/>
    <ds:schemaRef ds:uri="f1a76528-905c-4f65-a1b2-1487ac5be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HEON Template Slides</Template>
  <TotalTime>121</TotalTime>
  <Words>213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Brandon Grotesque Black</vt:lpstr>
      <vt:lpstr>Arial</vt:lpstr>
      <vt:lpstr>Calibri</vt:lpstr>
      <vt:lpstr>Proxima Nova Rg</vt:lpstr>
      <vt:lpstr>Office Theme</vt:lpstr>
      <vt:lpstr>Resolution writing</vt:lpstr>
      <vt:lpstr>WHAT IS A RESOLUTION?</vt:lpstr>
      <vt:lpstr>STRUCTURE OF THE RESOLUTION paper</vt:lpstr>
      <vt:lpstr>RESOLUTION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UNITED NATIONS</dc:title>
  <dc:creator>De La Nougerede, Emilie Dr (Student Experience)</dc:creator>
  <cp:lastModifiedBy>De La Nougerede, Emilie Dr (Student Experience)</cp:lastModifiedBy>
  <cp:revision>3</cp:revision>
  <dcterms:created xsi:type="dcterms:W3CDTF">2021-05-21T20:48:23Z</dcterms:created>
  <dcterms:modified xsi:type="dcterms:W3CDTF">2021-05-22T09:38:53Z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0x010100159026609BF1734C906D0E599EFCF5BB</vt:lpwstr>
  </property>
</Properties>
</file>