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57" r:id="rId5"/>
    <p:sldId id="258" r:id="rId6"/>
    <p:sldId id="261" r:id="rId7"/>
    <p:sldId id="262" r:id="rId8"/>
    <p:sldId id="263" r:id="rId9"/>
    <p:sldId id="271" r:id="rId10"/>
    <p:sldId id="266" r:id="rId11"/>
    <p:sldId id="265" r:id="rId12"/>
    <p:sldId id="264" r:id="rId13"/>
    <p:sldId id="268" r:id="rId14"/>
    <p:sldId id="270" r:id="rId15"/>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29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762275-4A47-4527-B845-38EAB5B7AAEA}" v="2583" dt="2021-05-12T09:59:03.5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07" autoAdjust="0"/>
    <p:restoredTop sz="52142" autoAdjust="0"/>
  </p:normalViewPr>
  <p:slideViewPr>
    <p:cSldViewPr snapToGrid="0">
      <p:cViewPr varScale="1">
        <p:scale>
          <a:sx n="35" d="100"/>
          <a:sy n="35" d="100"/>
        </p:scale>
        <p:origin x="170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 La Nougerede, Emilie Dr (Student Experience)" userId="885c846b-58cf-42de-bb24-970a215b9bf5" providerId="ADAL" clId="{18762275-4A47-4527-B845-38EAB5B7AAEA}"/>
    <pc:docChg chg="undo custSel addSld delSld modSld sldOrd">
      <pc:chgData name="De La Nougerede, Emilie Dr (Student Experience)" userId="885c846b-58cf-42de-bb24-970a215b9bf5" providerId="ADAL" clId="{18762275-4A47-4527-B845-38EAB5B7AAEA}" dt="2021-05-12T09:59:03.565" v="2580" actId="20577"/>
      <pc:docMkLst>
        <pc:docMk/>
      </pc:docMkLst>
      <pc:sldChg chg="addSp modSp">
        <pc:chgData name="De La Nougerede, Emilie Dr (Student Experience)" userId="885c846b-58cf-42de-bb24-970a215b9bf5" providerId="ADAL" clId="{18762275-4A47-4527-B845-38EAB5B7AAEA}" dt="2021-05-06T12:26:49.912" v="117" actId="1076"/>
        <pc:sldMkLst>
          <pc:docMk/>
          <pc:sldMk cId="4034137323" sldId="257"/>
        </pc:sldMkLst>
        <pc:spChg chg="mod">
          <ac:chgData name="De La Nougerede, Emilie Dr (Student Experience)" userId="885c846b-58cf-42de-bb24-970a215b9bf5" providerId="ADAL" clId="{18762275-4A47-4527-B845-38EAB5B7AAEA}" dt="2021-05-06T12:26:49.912" v="117" actId="1076"/>
          <ac:spMkLst>
            <pc:docMk/>
            <pc:sldMk cId="4034137323" sldId="257"/>
            <ac:spMk id="2" creationId="{CE9D1D53-E861-4361-AAD7-940C453BADA3}"/>
          </ac:spMkLst>
        </pc:spChg>
        <pc:picChg chg="add mod">
          <ac:chgData name="De La Nougerede, Emilie Dr (Student Experience)" userId="885c846b-58cf-42de-bb24-970a215b9bf5" providerId="ADAL" clId="{18762275-4A47-4527-B845-38EAB5B7AAEA}" dt="2021-05-06T12:26:44.627" v="116" actId="1076"/>
          <ac:picMkLst>
            <pc:docMk/>
            <pc:sldMk cId="4034137323" sldId="257"/>
            <ac:picMk id="4" creationId="{9E7A03BB-8603-47AF-8757-5CC983D0A691}"/>
          </ac:picMkLst>
        </pc:picChg>
      </pc:sldChg>
      <pc:sldChg chg="addSp modSp modNotesTx">
        <pc:chgData name="De La Nougerede, Emilie Dr (Student Experience)" userId="885c846b-58cf-42de-bb24-970a215b9bf5" providerId="ADAL" clId="{18762275-4A47-4527-B845-38EAB5B7AAEA}" dt="2021-05-12T09:49:37.374" v="2147" actId="20577"/>
        <pc:sldMkLst>
          <pc:docMk/>
          <pc:sldMk cId="1297925142" sldId="258"/>
        </pc:sldMkLst>
        <pc:spChg chg="mod">
          <ac:chgData name="De La Nougerede, Emilie Dr (Student Experience)" userId="885c846b-58cf-42de-bb24-970a215b9bf5" providerId="ADAL" clId="{18762275-4A47-4527-B845-38EAB5B7AAEA}" dt="2021-05-06T12:27:30.087" v="119"/>
          <ac:spMkLst>
            <pc:docMk/>
            <pc:sldMk cId="1297925142" sldId="258"/>
            <ac:spMk id="2" creationId="{B2E5C63C-F5CD-400B-88B6-EB0FB9F4CE54}"/>
          </ac:spMkLst>
        </pc:spChg>
        <pc:spChg chg="mod">
          <ac:chgData name="De La Nougerede, Emilie Dr (Student Experience)" userId="885c846b-58cf-42de-bb24-970a215b9bf5" providerId="ADAL" clId="{18762275-4A47-4527-B845-38EAB5B7AAEA}" dt="2021-05-12T09:49:37.374" v="2147" actId="20577"/>
          <ac:spMkLst>
            <pc:docMk/>
            <pc:sldMk cId="1297925142" sldId="258"/>
            <ac:spMk id="3" creationId="{34840648-A0C3-4A3E-B480-E97BBD2E2966}"/>
          </ac:spMkLst>
        </pc:spChg>
        <pc:picChg chg="add mod">
          <ac:chgData name="De La Nougerede, Emilie Dr (Student Experience)" userId="885c846b-58cf-42de-bb24-970a215b9bf5" providerId="ADAL" clId="{18762275-4A47-4527-B845-38EAB5B7AAEA}" dt="2021-05-06T12:28:56.936" v="246" actId="1076"/>
          <ac:picMkLst>
            <pc:docMk/>
            <pc:sldMk cId="1297925142" sldId="258"/>
            <ac:picMk id="1026" creationId="{2CDFACF4-2BB7-4DE5-8182-26A9A4CC2DCB}"/>
          </ac:picMkLst>
        </pc:picChg>
      </pc:sldChg>
      <pc:sldChg chg="del">
        <pc:chgData name="De La Nougerede, Emilie Dr (Student Experience)" userId="885c846b-58cf-42de-bb24-970a215b9bf5" providerId="ADAL" clId="{18762275-4A47-4527-B845-38EAB5B7AAEA}" dt="2021-05-12T09:49:13.201" v="2126" actId="2696"/>
        <pc:sldMkLst>
          <pc:docMk/>
          <pc:sldMk cId="4060104105" sldId="259"/>
        </pc:sldMkLst>
      </pc:sldChg>
      <pc:sldChg chg="del">
        <pc:chgData name="De La Nougerede, Emilie Dr (Student Experience)" userId="885c846b-58cf-42de-bb24-970a215b9bf5" providerId="ADAL" clId="{18762275-4A47-4527-B845-38EAB5B7AAEA}" dt="2021-05-12T09:49:14.226" v="2127" actId="2696"/>
        <pc:sldMkLst>
          <pc:docMk/>
          <pc:sldMk cId="1243109224" sldId="260"/>
        </pc:sldMkLst>
      </pc:sldChg>
      <pc:sldChg chg="addSp delSp modSp modAnim modNotesTx">
        <pc:chgData name="De La Nougerede, Emilie Dr (Student Experience)" userId="885c846b-58cf-42de-bb24-970a215b9bf5" providerId="ADAL" clId="{18762275-4A47-4527-B845-38EAB5B7AAEA}" dt="2021-05-06T12:53:29.629" v="913" actId="20577"/>
        <pc:sldMkLst>
          <pc:docMk/>
          <pc:sldMk cId="1966383867" sldId="261"/>
        </pc:sldMkLst>
        <pc:spChg chg="mod">
          <ac:chgData name="De La Nougerede, Emilie Dr (Student Experience)" userId="885c846b-58cf-42de-bb24-970a215b9bf5" providerId="ADAL" clId="{18762275-4A47-4527-B845-38EAB5B7AAEA}" dt="2021-05-06T12:33:22.314" v="357" actId="403"/>
          <ac:spMkLst>
            <pc:docMk/>
            <pc:sldMk cId="1966383867" sldId="261"/>
            <ac:spMk id="2" creationId="{CFC4B007-A424-4969-BA06-C470E211F5FC}"/>
          </ac:spMkLst>
        </pc:spChg>
        <pc:spChg chg="mod">
          <ac:chgData name="De La Nougerede, Emilie Dr (Student Experience)" userId="885c846b-58cf-42de-bb24-970a215b9bf5" providerId="ADAL" clId="{18762275-4A47-4527-B845-38EAB5B7AAEA}" dt="2021-05-06T12:53:29.629" v="913" actId="20577"/>
          <ac:spMkLst>
            <pc:docMk/>
            <pc:sldMk cId="1966383867" sldId="261"/>
            <ac:spMk id="3" creationId="{B72A863A-81F5-41C7-8B8D-4A354D4A1E52}"/>
          </ac:spMkLst>
        </pc:spChg>
        <pc:spChg chg="del mod">
          <ac:chgData name="De La Nougerede, Emilie Dr (Student Experience)" userId="885c846b-58cf-42de-bb24-970a215b9bf5" providerId="ADAL" clId="{18762275-4A47-4527-B845-38EAB5B7AAEA}" dt="2021-05-06T12:36:05.374" v="376" actId="478"/>
          <ac:spMkLst>
            <pc:docMk/>
            <pc:sldMk cId="1966383867" sldId="261"/>
            <ac:spMk id="4" creationId="{A17F9369-0644-4E21-BF73-8A2D294A0607}"/>
          </ac:spMkLst>
        </pc:spChg>
        <pc:picChg chg="add mod">
          <ac:chgData name="De La Nougerede, Emilie Dr (Student Experience)" userId="885c846b-58cf-42de-bb24-970a215b9bf5" providerId="ADAL" clId="{18762275-4A47-4527-B845-38EAB5B7AAEA}" dt="2021-05-06T12:37:20.251" v="463" actId="1076"/>
          <ac:picMkLst>
            <pc:docMk/>
            <pc:sldMk cId="1966383867" sldId="261"/>
            <ac:picMk id="2050" creationId="{F45381B5-A012-4E52-802A-C4584AE54ED8}"/>
          </ac:picMkLst>
        </pc:picChg>
      </pc:sldChg>
      <pc:sldChg chg="addSp modSp">
        <pc:chgData name="De La Nougerede, Emilie Dr (Student Experience)" userId="885c846b-58cf-42de-bb24-970a215b9bf5" providerId="ADAL" clId="{18762275-4A47-4527-B845-38EAB5B7AAEA}" dt="2021-05-06T12:50:42.507" v="874" actId="20577"/>
        <pc:sldMkLst>
          <pc:docMk/>
          <pc:sldMk cId="2733568190" sldId="262"/>
        </pc:sldMkLst>
        <pc:spChg chg="add mod">
          <ac:chgData name="De La Nougerede, Emilie Dr (Student Experience)" userId="885c846b-58cf-42de-bb24-970a215b9bf5" providerId="ADAL" clId="{18762275-4A47-4527-B845-38EAB5B7AAEA}" dt="2021-05-06T12:50:42.507" v="874" actId="20577"/>
          <ac:spMkLst>
            <pc:docMk/>
            <pc:sldMk cId="2733568190" sldId="262"/>
            <ac:spMk id="2" creationId="{CA8E4E44-A048-45CD-AFB9-2A0E51164B68}"/>
          </ac:spMkLst>
        </pc:spChg>
      </pc:sldChg>
      <pc:sldChg chg="modSp">
        <pc:chgData name="De La Nougerede, Emilie Dr (Student Experience)" userId="885c846b-58cf-42de-bb24-970a215b9bf5" providerId="ADAL" clId="{18762275-4A47-4527-B845-38EAB5B7AAEA}" dt="2021-05-06T12:51:35.883" v="884" actId="1076"/>
        <pc:sldMkLst>
          <pc:docMk/>
          <pc:sldMk cId="1355800597" sldId="263"/>
        </pc:sldMkLst>
        <pc:spChg chg="mod">
          <ac:chgData name="De La Nougerede, Emilie Dr (Student Experience)" userId="885c846b-58cf-42de-bb24-970a215b9bf5" providerId="ADAL" clId="{18762275-4A47-4527-B845-38EAB5B7AAEA}" dt="2021-05-06T12:51:29.953" v="883" actId="1076"/>
          <ac:spMkLst>
            <pc:docMk/>
            <pc:sldMk cId="1355800597" sldId="263"/>
            <ac:spMk id="6" creationId="{B6C04EC3-153E-4409-B6F0-A7464963A36B}"/>
          </ac:spMkLst>
        </pc:spChg>
        <pc:spChg chg="mod">
          <ac:chgData name="De La Nougerede, Emilie Dr (Student Experience)" userId="885c846b-58cf-42de-bb24-970a215b9bf5" providerId="ADAL" clId="{18762275-4A47-4527-B845-38EAB5B7AAEA}" dt="2021-05-06T12:51:35.883" v="884" actId="1076"/>
          <ac:spMkLst>
            <pc:docMk/>
            <pc:sldMk cId="1355800597" sldId="263"/>
            <ac:spMk id="7" creationId="{7C4CF6E9-FD09-48E8-9372-C5C4422BD6B7}"/>
          </ac:spMkLst>
        </pc:spChg>
      </pc:sldChg>
      <pc:sldChg chg="addSp delSp modSp delAnim modAnim modNotesTx">
        <pc:chgData name="De La Nougerede, Emilie Dr (Student Experience)" userId="885c846b-58cf-42de-bb24-970a215b9bf5" providerId="ADAL" clId="{18762275-4A47-4527-B845-38EAB5B7AAEA}" dt="2021-05-12T09:50:53.293" v="2159" actId="478"/>
        <pc:sldMkLst>
          <pc:docMk/>
          <pc:sldMk cId="3540161550" sldId="264"/>
        </pc:sldMkLst>
        <pc:spChg chg="mod">
          <ac:chgData name="De La Nougerede, Emilie Dr (Student Experience)" userId="885c846b-58cf-42de-bb24-970a215b9bf5" providerId="ADAL" clId="{18762275-4A47-4527-B845-38EAB5B7AAEA}" dt="2021-05-12T09:29:14.631" v="1563" actId="1076"/>
          <ac:spMkLst>
            <pc:docMk/>
            <pc:sldMk cId="3540161550" sldId="264"/>
            <ac:spMk id="4" creationId="{A17F9369-0644-4E21-BF73-8A2D294A0607}"/>
          </ac:spMkLst>
        </pc:spChg>
        <pc:spChg chg="del">
          <ac:chgData name="De La Nougerede, Emilie Dr (Student Experience)" userId="885c846b-58cf-42de-bb24-970a215b9bf5" providerId="ADAL" clId="{18762275-4A47-4527-B845-38EAB5B7AAEA}" dt="2021-05-12T09:25:45.102" v="1557" actId="478"/>
          <ac:spMkLst>
            <pc:docMk/>
            <pc:sldMk cId="3540161550" sldId="264"/>
            <ac:spMk id="5" creationId="{D4305E1B-149A-46FD-B4C2-CF2DBEDC237E}"/>
          </ac:spMkLst>
        </pc:spChg>
        <pc:spChg chg="del mod">
          <ac:chgData name="De La Nougerede, Emilie Dr (Student Experience)" userId="885c846b-58cf-42de-bb24-970a215b9bf5" providerId="ADAL" clId="{18762275-4A47-4527-B845-38EAB5B7AAEA}" dt="2021-05-12T09:33:59.226" v="1770" actId="478"/>
          <ac:spMkLst>
            <pc:docMk/>
            <pc:sldMk cId="3540161550" sldId="264"/>
            <ac:spMk id="6" creationId="{B6C04EC3-153E-4409-B6F0-A7464963A36B}"/>
          </ac:spMkLst>
        </pc:spChg>
        <pc:spChg chg="del mod">
          <ac:chgData name="De La Nougerede, Emilie Dr (Student Experience)" userId="885c846b-58cf-42de-bb24-970a215b9bf5" providerId="ADAL" clId="{18762275-4A47-4527-B845-38EAB5B7AAEA}" dt="2021-05-12T09:33:12.361" v="1755" actId="478"/>
          <ac:spMkLst>
            <pc:docMk/>
            <pc:sldMk cId="3540161550" sldId="264"/>
            <ac:spMk id="7" creationId="{7C4CF6E9-FD09-48E8-9372-C5C4422BD6B7}"/>
          </ac:spMkLst>
        </pc:spChg>
        <pc:spChg chg="add mod">
          <ac:chgData name="De La Nougerede, Emilie Dr (Student Experience)" userId="885c846b-58cf-42de-bb24-970a215b9bf5" providerId="ADAL" clId="{18762275-4A47-4527-B845-38EAB5B7AAEA}" dt="2021-05-12T09:34:42.831" v="1780" actId="1076"/>
          <ac:spMkLst>
            <pc:docMk/>
            <pc:sldMk cId="3540161550" sldId="264"/>
            <ac:spMk id="8" creationId="{98D32694-FA6C-4271-8649-FFB640637C29}"/>
          </ac:spMkLst>
        </pc:spChg>
        <pc:spChg chg="add del mod ord topLvl">
          <ac:chgData name="De La Nougerede, Emilie Dr (Student Experience)" userId="885c846b-58cf-42de-bb24-970a215b9bf5" providerId="ADAL" clId="{18762275-4A47-4527-B845-38EAB5B7AAEA}" dt="2021-05-12T09:41:37.820" v="1879" actId="478"/>
          <ac:spMkLst>
            <pc:docMk/>
            <pc:sldMk cId="3540161550" sldId="264"/>
            <ac:spMk id="9" creationId="{F21FDFB9-E39E-4699-9EE2-D0AB9E76608B}"/>
          </ac:spMkLst>
        </pc:spChg>
        <pc:spChg chg="add mod">
          <ac:chgData name="De La Nougerede, Emilie Dr (Student Experience)" userId="885c846b-58cf-42de-bb24-970a215b9bf5" providerId="ADAL" clId="{18762275-4A47-4527-B845-38EAB5B7AAEA}" dt="2021-05-12T09:41:53.942" v="1880" actId="164"/>
          <ac:spMkLst>
            <pc:docMk/>
            <pc:sldMk cId="3540161550" sldId="264"/>
            <ac:spMk id="13" creationId="{DBD7203B-083F-4171-9CFA-BCCC020BF2CA}"/>
          </ac:spMkLst>
        </pc:spChg>
        <pc:spChg chg="add del mod">
          <ac:chgData name="De La Nougerede, Emilie Dr (Student Experience)" userId="885c846b-58cf-42de-bb24-970a215b9bf5" providerId="ADAL" clId="{18762275-4A47-4527-B845-38EAB5B7AAEA}" dt="2021-05-12T09:33:17.487" v="1757" actId="478"/>
          <ac:spMkLst>
            <pc:docMk/>
            <pc:sldMk cId="3540161550" sldId="264"/>
            <ac:spMk id="15" creationId="{E50A3305-D807-415E-A038-CFE45F89F059}"/>
          </ac:spMkLst>
        </pc:spChg>
        <pc:spChg chg="add del mod">
          <ac:chgData name="De La Nougerede, Emilie Dr (Student Experience)" userId="885c846b-58cf-42de-bb24-970a215b9bf5" providerId="ADAL" clId="{18762275-4A47-4527-B845-38EAB5B7AAEA}" dt="2021-05-12T09:34:02.494" v="1772" actId="478"/>
          <ac:spMkLst>
            <pc:docMk/>
            <pc:sldMk cId="3540161550" sldId="264"/>
            <ac:spMk id="17" creationId="{56B876B3-EE30-4F7A-8A74-274EBA05F2F8}"/>
          </ac:spMkLst>
        </pc:spChg>
        <pc:spChg chg="add mod">
          <ac:chgData name="De La Nougerede, Emilie Dr (Student Experience)" userId="885c846b-58cf-42de-bb24-970a215b9bf5" providerId="ADAL" clId="{18762275-4A47-4527-B845-38EAB5B7AAEA}" dt="2021-05-12T09:37:36.710" v="1824" actId="164"/>
          <ac:spMkLst>
            <pc:docMk/>
            <pc:sldMk cId="3540161550" sldId="264"/>
            <ac:spMk id="20" creationId="{ECCF6F8D-ED0C-42EA-9210-E6E7E58D0A4F}"/>
          </ac:spMkLst>
        </pc:spChg>
        <pc:spChg chg="add del mod ord">
          <ac:chgData name="De La Nougerede, Emilie Dr (Student Experience)" userId="885c846b-58cf-42de-bb24-970a215b9bf5" providerId="ADAL" clId="{18762275-4A47-4527-B845-38EAB5B7AAEA}" dt="2021-05-12T09:50:53.293" v="2159" actId="478"/>
          <ac:spMkLst>
            <pc:docMk/>
            <pc:sldMk cId="3540161550" sldId="264"/>
            <ac:spMk id="27" creationId="{B9A5F4DF-8111-4EB7-A95E-FB831ACDDA6C}"/>
          </ac:spMkLst>
        </pc:spChg>
        <pc:grpChg chg="add del mod">
          <ac:chgData name="De La Nougerede, Emilie Dr (Student Experience)" userId="885c846b-58cf-42de-bb24-970a215b9bf5" providerId="ADAL" clId="{18762275-4A47-4527-B845-38EAB5B7AAEA}" dt="2021-05-12T09:41:33.842" v="1878" actId="478"/>
          <ac:grpSpMkLst>
            <pc:docMk/>
            <pc:sldMk cId="3540161550" sldId="264"/>
            <ac:grpSpMk id="10" creationId="{8E22F233-D6FB-4B09-A502-A6D8E021E49E}"/>
          </ac:grpSpMkLst>
        </pc:grpChg>
        <pc:grpChg chg="add mod">
          <ac:chgData name="De La Nougerede, Emilie Dr (Student Experience)" userId="885c846b-58cf-42de-bb24-970a215b9bf5" providerId="ADAL" clId="{18762275-4A47-4527-B845-38EAB5B7AAEA}" dt="2021-05-12T09:41:53.942" v="1880" actId="164"/>
          <ac:grpSpMkLst>
            <pc:docMk/>
            <pc:sldMk cId="3540161550" sldId="264"/>
            <ac:grpSpMk id="21" creationId="{B2647334-CB30-4DBC-ABBF-BC63E848ADF7}"/>
          </ac:grpSpMkLst>
        </pc:grpChg>
        <pc:grpChg chg="add mod">
          <ac:chgData name="De La Nougerede, Emilie Dr (Student Experience)" userId="885c846b-58cf-42de-bb24-970a215b9bf5" providerId="ADAL" clId="{18762275-4A47-4527-B845-38EAB5B7AAEA}" dt="2021-05-12T09:41:58.343" v="1881" actId="1076"/>
          <ac:grpSpMkLst>
            <pc:docMk/>
            <pc:sldMk cId="3540161550" sldId="264"/>
            <ac:grpSpMk id="26" creationId="{41D80BF8-636D-4275-86B0-6F282B49E896}"/>
          </ac:grpSpMkLst>
        </pc:grpChg>
        <pc:picChg chg="add del mod topLvl">
          <ac:chgData name="De La Nougerede, Emilie Dr (Student Experience)" userId="885c846b-58cf-42de-bb24-970a215b9bf5" providerId="ADAL" clId="{18762275-4A47-4527-B845-38EAB5B7AAEA}" dt="2021-05-12T09:41:33.842" v="1878" actId="478"/>
          <ac:picMkLst>
            <pc:docMk/>
            <pc:sldMk cId="3540161550" sldId="264"/>
            <ac:picMk id="3" creationId="{08959DDF-7818-47C4-9549-9CDB4F3F451F}"/>
          </ac:picMkLst>
        </pc:picChg>
        <pc:picChg chg="add del mod">
          <ac:chgData name="De La Nougerede, Emilie Dr (Student Experience)" userId="885c846b-58cf-42de-bb24-970a215b9bf5" providerId="ADAL" clId="{18762275-4A47-4527-B845-38EAB5B7AAEA}" dt="2021-05-12T09:31:29.731" v="1592" actId="478"/>
          <ac:picMkLst>
            <pc:docMk/>
            <pc:sldMk cId="3540161550" sldId="264"/>
            <ac:picMk id="11" creationId="{C7E3EE57-5DFD-4A5D-9DBA-F00D51D9F3D7}"/>
          </ac:picMkLst>
        </pc:picChg>
        <pc:picChg chg="add del mod">
          <ac:chgData name="De La Nougerede, Emilie Dr (Student Experience)" userId="885c846b-58cf-42de-bb24-970a215b9bf5" providerId="ADAL" clId="{18762275-4A47-4527-B845-38EAB5B7AAEA}" dt="2021-05-12T09:32:34.632" v="1650" actId="478"/>
          <ac:picMkLst>
            <pc:docMk/>
            <pc:sldMk cId="3540161550" sldId="264"/>
            <ac:picMk id="12" creationId="{4BCC53F1-C998-409E-8671-C48DF54A78AF}"/>
          </ac:picMkLst>
        </pc:picChg>
        <pc:picChg chg="add mod">
          <ac:chgData name="De La Nougerede, Emilie Dr (Student Experience)" userId="885c846b-58cf-42de-bb24-970a215b9bf5" providerId="ADAL" clId="{18762275-4A47-4527-B845-38EAB5B7AAEA}" dt="2021-05-12T09:37:36.710" v="1824" actId="164"/>
          <ac:picMkLst>
            <pc:docMk/>
            <pc:sldMk cId="3540161550" sldId="264"/>
            <ac:picMk id="19" creationId="{BC7F7260-9722-4663-AB37-8372E027B392}"/>
          </ac:picMkLst>
        </pc:picChg>
        <pc:picChg chg="add mod">
          <ac:chgData name="De La Nougerede, Emilie Dr (Student Experience)" userId="885c846b-58cf-42de-bb24-970a215b9bf5" providerId="ADAL" clId="{18762275-4A47-4527-B845-38EAB5B7AAEA}" dt="2021-05-12T09:41:53.942" v="1880" actId="164"/>
          <ac:picMkLst>
            <pc:docMk/>
            <pc:sldMk cId="3540161550" sldId="264"/>
            <ac:picMk id="23" creationId="{76D0A402-4B2F-469B-9253-A42455C28F49}"/>
          </ac:picMkLst>
        </pc:picChg>
        <pc:picChg chg="add mod">
          <ac:chgData name="De La Nougerede, Emilie Dr (Student Experience)" userId="885c846b-58cf-42de-bb24-970a215b9bf5" providerId="ADAL" clId="{18762275-4A47-4527-B845-38EAB5B7AAEA}" dt="2021-05-12T09:41:53.942" v="1880" actId="164"/>
          <ac:picMkLst>
            <pc:docMk/>
            <pc:sldMk cId="3540161550" sldId="264"/>
            <ac:picMk id="25" creationId="{E77F5B86-3051-4E99-B508-CC3B3C6155C2}"/>
          </ac:picMkLst>
        </pc:picChg>
      </pc:sldChg>
      <pc:sldChg chg="addSp delSp modSp delAnim modAnim">
        <pc:chgData name="De La Nougerede, Emilie Dr (Student Experience)" userId="885c846b-58cf-42de-bb24-970a215b9bf5" providerId="ADAL" clId="{18762275-4A47-4527-B845-38EAB5B7AAEA}" dt="2021-05-12T09:25:11.712" v="1542" actId="1076"/>
        <pc:sldMkLst>
          <pc:docMk/>
          <pc:sldMk cId="2942052311" sldId="265"/>
        </pc:sldMkLst>
        <pc:spChg chg="del mod">
          <ac:chgData name="De La Nougerede, Emilie Dr (Student Experience)" userId="885c846b-58cf-42de-bb24-970a215b9bf5" providerId="ADAL" clId="{18762275-4A47-4527-B845-38EAB5B7AAEA}" dt="2021-05-06T13:05:09.978" v="1242" actId="478"/>
          <ac:spMkLst>
            <pc:docMk/>
            <pc:sldMk cId="2942052311" sldId="265"/>
            <ac:spMk id="4" creationId="{A17F9369-0644-4E21-BF73-8A2D294A0607}"/>
          </ac:spMkLst>
        </pc:spChg>
        <pc:spChg chg="mod">
          <ac:chgData name="De La Nougerede, Emilie Dr (Student Experience)" userId="885c846b-58cf-42de-bb24-970a215b9bf5" providerId="ADAL" clId="{18762275-4A47-4527-B845-38EAB5B7AAEA}" dt="2021-05-12T09:24:25.714" v="1527" actId="1076"/>
          <ac:spMkLst>
            <pc:docMk/>
            <pc:sldMk cId="2942052311" sldId="265"/>
            <ac:spMk id="6" creationId="{B6C04EC3-153E-4409-B6F0-A7464963A36B}"/>
          </ac:spMkLst>
        </pc:spChg>
        <pc:spChg chg="del mod">
          <ac:chgData name="De La Nougerede, Emilie Dr (Student Experience)" userId="885c846b-58cf-42de-bb24-970a215b9bf5" providerId="ADAL" clId="{18762275-4A47-4527-B845-38EAB5B7AAEA}" dt="2021-05-06T13:04:31.296" v="1231" actId="478"/>
          <ac:spMkLst>
            <pc:docMk/>
            <pc:sldMk cId="2942052311" sldId="265"/>
            <ac:spMk id="7" creationId="{7C4CF6E9-FD09-48E8-9372-C5C4422BD6B7}"/>
          </ac:spMkLst>
        </pc:spChg>
        <pc:spChg chg="add mod">
          <ac:chgData name="De La Nougerede, Emilie Dr (Student Experience)" userId="885c846b-58cf-42de-bb24-970a215b9bf5" providerId="ADAL" clId="{18762275-4A47-4527-B845-38EAB5B7AAEA}" dt="2021-05-06T13:02:27.465" v="1137" actId="164"/>
          <ac:spMkLst>
            <pc:docMk/>
            <pc:sldMk cId="2942052311" sldId="265"/>
            <ac:spMk id="8" creationId="{D6056032-FD63-49D2-89B4-5C62136B605B}"/>
          </ac:spMkLst>
        </pc:spChg>
        <pc:spChg chg="add mod">
          <ac:chgData name="De La Nougerede, Emilie Dr (Student Experience)" userId="885c846b-58cf-42de-bb24-970a215b9bf5" providerId="ADAL" clId="{18762275-4A47-4527-B845-38EAB5B7AAEA}" dt="2021-05-12T09:19:09.355" v="1246" actId="1076"/>
          <ac:spMkLst>
            <pc:docMk/>
            <pc:sldMk cId="2942052311" sldId="265"/>
            <ac:spMk id="9" creationId="{77AF5E06-39A7-48F7-883E-F45C741162CA}"/>
          </ac:spMkLst>
        </pc:spChg>
        <pc:spChg chg="add mod">
          <ac:chgData name="De La Nougerede, Emilie Dr (Student Experience)" userId="885c846b-58cf-42de-bb24-970a215b9bf5" providerId="ADAL" clId="{18762275-4A47-4527-B845-38EAB5B7AAEA}" dt="2021-05-06T13:03:33.500" v="1189" actId="164"/>
          <ac:spMkLst>
            <pc:docMk/>
            <pc:sldMk cId="2942052311" sldId="265"/>
            <ac:spMk id="10" creationId="{5E3FB05C-746F-4FA3-A9FA-F99A4E18E7AA}"/>
          </ac:spMkLst>
        </pc:spChg>
        <pc:spChg chg="add mod">
          <ac:chgData name="De La Nougerede, Emilie Dr (Student Experience)" userId="885c846b-58cf-42de-bb24-970a215b9bf5" providerId="ADAL" clId="{18762275-4A47-4527-B845-38EAB5B7AAEA}" dt="2021-05-06T13:03:33.500" v="1189" actId="164"/>
          <ac:spMkLst>
            <pc:docMk/>
            <pc:sldMk cId="2942052311" sldId="265"/>
            <ac:spMk id="11" creationId="{EE2E973C-6A51-4066-B506-ACFA7456CF3A}"/>
          </ac:spMkLst>
        </pc:spChg>
        <pc:spChg chg="add mod">
          <ac:chgData name="De La Nougerede, Emilie Dr (Student Experience)" userId="885c846b-58cf-42de-bb24-970a215b9bf5" providerId="ADAL" clId="{18762275-4A47-4527-B845-38EAB5B7AAEA}" dt="2021-05-12T09:25:00.767" v="1539" actId="1076"/>
          <ac:spMkLst>
            <pc:docMk/>
            <pc:sldMk cId="2942052311" sldId="265"/>
            <ac:spMk id="12" creationId="{57F63116-C656-4E28-B007-3515C2264E39}"/>
          </ac:spMkLst>
        </pc:spChg>
        <pc:spChg chg="add del mod">
          <ac:chgData name="De La Nougerede, Emilie Dr (Student Experience)" userId="885c846b-58cf-42de-bb24-970a215b9bf5" providerId="ADAL" clId="{18762275-4A47-4527-B845-38EAB5B7AAEA}" dt="2021-05-06T13:03:04.979" v="1160" actId="478"/>
          <ac:spMkLst>
            <pc:docMk/>
            <pc:sldMk cId="2942052311" sldId="265"/>
            <ac:spMk id="13" creationId="{0790E65C-7306-4168-8E3E-702AB4621A00}"/>
          </ac:spMkLst>
        </pc:spChg>
        <pc:spChg chg="add mod">
          <ac:chgData name="De La Nougerede, Emilie Dr (Student Experience)" userId="885c846b-58cf-42de-bb24-970a215b9bf5" providerId="ADAL" clId="{18762275-4A47-4527-B845-38EAB5B7AAEA}" dt="2021-05-06T13:04:52.165" v="1236" actId="164"/>
          <ac:spMkLst>
            <pc:docMk/>
            <pc:sldMk cId="2942052311" sldId="265"/>
            <ac:spMk id="14" creationId="{9BECDD1C-0133-4899-9AC0-DEB5BA757171}"/>
          </ac:spMkLst>
        </pc:spChg>
        <pc:spChg chg="add mod">
          <ac:chgData name="De La Nougerede, Emilie Dr (Student Experience)" userId="885c846b-58cf-42de-bb24-970a215b9bf5" providerId="ADAL" clId="{18762275-4A47-4527-B845-38EAB5B7AAEA}" dt="2021-05-12T09:25:04.628" v="1540" actId="688"/>
          <ac:spMkLst>
            <pc:docMk/>
            <pc:sldMk cId="2942052311" sldId="265"/>
            <ac:spMk id="15" creationId="{01A618F6-023C-4575-8C62-371AD0442C39}"/>
          </ac:spMkLst>
        </pc:spChg>
        <pc:spChg chg="add mod">
          <ac:chgData name="De La Nougerede, Emilie Dr (Student Experience)" userId="885c846b-58cf-42de-bb24-970a215b9bf5" providerId="ADAL" clId="{18762275-4A47-4527-B845-38EAB5B7AAEA}" dt="2021-05-06T13:04:25.514" v="1229" actId="164"/>
          <ac:spMkLst>
            <pc:docMk/>
            <pc:sldMk cId="2942052311" sldId="265"/>
            <ac:spMk id="16" creationId="{D114413C-C949-4189-9863-33C9819F837D}"/>
          </ac:spMkLst>
        </pc:spChg>
        <pc:spChg chg="add mod">
          <ac:chgData name="De La Nougerede, Emilie Dr (Student Experience)" userId="885c846b-58cf-42de-bb24-970a215b9bf5" providerId="ADAL" clId="{18762275-4A47-4527-B845-38EAB5B7AAEA}" dt="2021-05-12T09:19:32.809" v="1253" actId="1076"/>
          <ac:spMkLst>
            <pc:docMk/>
            <pc:sldMk cId="2942052311" sldId="265"/>
            <ac:spMk id="17" creationId="{CD2C3421-5B2F-4171-88C8-8C6FEFF8C58C}"/>
          </ac:spMkLst>
        </pc:spChg>
        <pc:spChg chg="add del mod">
          <ac:chgData name="De La Nougerede, Emilie Dr (Student Experience)" userId="885c846b-58cf-42de-bb24-970a215b9bf5" providerId="ADAL" clId="{18762275-4A47-4527-B845-38EAB5B7AAEA}" dt="2021-05-12T09:22:34.873" v="1316" actId="478"/>
          <ac:spMkLst>
            <pc:docMk/>
            <pc:sldMk cId="2942052311" sldId="265"/>
            <ac:spMk id="18" creationId="{08FD94FA-11A5-4506-95A3-477957959DA2}"/>
          </ac:spMkLst>
        </pc:spChg>
        <pc:spChg chg="add del mod">
          <ac:chgData name="De La Nougerede, Emilie Dr (Student Experience)" userId="885c846b-58cf-42de-bb24-970a215b9bf5" providerId="ADAL" clId="{18762275-4A47-4527-B845-38EAB5B7AAEA}" dt="2021-05-12T09:22:33.627" v="1315" actId="478"/>
          <ac:spMkLst>
            <pc:docMk/>
            <pc:sldMk cId="2942052311" sldId="265"/>
            <ac:spMk id="19" creationId="{AB6E2FD5-24DC-4DD4-81F9-394D56962379}"/>
          </ac:spMkLst>
        </pc:spChg>
        <pc:spChg chg="add del mod">
          <ac:chgData name="De La Nougerede, Emilie Dr (Student Experience)" userId="885c846b-58cf-42de-bb24-970a215b9bf5" providerId="ADAL" clId="{18762275-4A47-4527-B845-38EAB5B7AAEA}" dt="2021-05-06T13:04:34.448" v="1232" actId="478"/>
          <ac:spMkLst>
            <pc:docMk/>
            <pc:sldMk cId="2942052311" sldId="265"/>
            <ac:spMk id="19" creationId="{C297DB33-2E69-49C2-8856-0FE579B8DDD8}"/>
          </ac:spMkLst>
        </pc:spChg>
        <pc:spChg chg="add mod">
          <ac:chgData name="De La Nougerede, Emilie Dr (Student Experience)" userId="885c846b-58cf-42de-bb24-970a215b9bf5" providerId="ADAL" clId="{18762275-4A47-4527-B845-38EAB5B7AAEA}" dt="2021-05-12T09:24:33.659" v="1529" actId="1076"/>
          <ac:spMkLst>
            <pc:docMk/>
            <pc:sldMk cId="2942052311" sldId="265"/>
            <ac:spMk id="21" creationId="{DB355112-85D9-471F-A79F-30120E476B57}"/>
          </ac:spMkLst>
        </pc:spChg>
        <pc:grpChg chg="add mod">
          <ac:chgData name="De La Nougerede, Emilie Dr (Student Experience)" userId="885c846b-58cf-42de-bb24-970a215b9bf5" providerId="ADAL" clId="{18762275-4A47-4527-B845-38EAB5B7AAEA}" dt="2021-05-12T09:24:41.139" v="1530" actId="688"/>
          <ac:grpSpMkLst>
            <pc:docMk/>
            <pc:sldMk cId="2942052311" sldId="265"/>
            <ac:grpSpMk id="2" creationId="{201DE540-C56E-4CB6-9F54-445211060B4B}"/>
          </ac:grpSpMkLst>
        </pc:grpChg>
        <pc:grpChg chg="add mod">
          <ac:chgData name="De La Nougerede, Emilie Dr (Student Experience)" userId="885c846b-58cf-42de-bb24-970a215b9bf5" providerId="ADAL" clId="{18762275-4A47-4527-B845-38EAB5B7AAEA}" dt="2021-05-12T09:24:49.647" v="1534" actId="688"/>
          <ac:grpSpMkLst>
            <pc:docMk/>
            <pc:sldMk cId="2942052311" sldId="265"/>
            <ac:grpSpMk id="3" creationId="{6DCF2024-B945-43FD-B1F9-0531DE4141F4}"/>
          </ac:grpSpMkLst>
        </pc:grpChg>
        <pc:grpChg chg="add mod">
          <ac:chgData name="De La Nougerede, Emilie Dr (Student Experience)" userId="885c846b-58cf-42de-bb24-970a215b9bf5" providerId="ADAL" clId="{18762275-4A47-4527-B845-38EAB5B7AAEA}" dt="2021-05-12T09:24:44.086" v="1531" actId="688"/>
          <ac:grpSpMkLst>
            <pc:docMk/>
            <pc:sldMk cId="2942052311" sldId="265"/>
            <ac:grpSpMk id="5" creationId="{D7E789F4-7E22-4BC1-82B0-26801B624475}"/>
          </ac:grpSpMkLst>
        </pc:grpChg>
        <pc:grpChg chg="add mod">
          <ac:chgData name="De La Nougerede, Emilie Dr (Student Experience)" userId="885c846b-58cf-42de-bb24-970a215b9bf5" providerId="ADAL" clId="{18762275-4A47-4527-B845-38EAB5B7AAEA}" dt="2021-05-12T09:25:11.712" v="1542" actId="1076"/>
          <ac:grpSpMkLst>
            <pc:docMk/>
            <pc:sldMk cId="2942052311" sldId="265"/>
            <ac:grpSpMk id="20" creationId="{5A29D59C-3F25-47DF-BE34-25F26C51BEEE}"/>
          </ac:grpSpMkLst>
        </pc:grpChg>
        <pc:picChg chg="add mod">
          <ac:chgData name="De La Nougerede, Emilie Dr (Student Experience)" userId="885c846b-58cf-42de-bb24-970a215b9bf5" providerId="ADAL" clId="{18762275-4A47-4527-B845-38EAB5B7AAEA}" dt="2021-05-12T09:21:56.391" v="1300" actId="1076"/>
          <ac:picMkLst>
            <pc:docMk/>
            <pc:sldMk cId="2942052311" sldId="265"/>
            <ac:picMk id="3074" creationId="{FFCBB93F-4289-49D5-A36C-2ACD119C731E}"/>
          </ac:picMkLst>
        </pc:picChg>
      </pc:sldChg>
      <pc:sldChg chg="addSp delSp modSp">
        <pc:chgData name="De La Nougerede, Emilie Dr (Student Experience)" userId="885c846b-58cf-42de-bb24-970a215b9bf5" providerId="ADAL" clId="{18762275-4A47-4527-B845-38EAB5B7AAEA}" dt="2021-05-06T12:49:31.690" v="670" actId="166"/>
        <pc:sldMkLst>
          <pc:docMk/>
          <pc:sldMk cId="673879022" sldId="266"/>
        </pc:sldMkLst>
        <pc:spChg chg="add del mod">
          <ac:chgData name="De La Nougerede, Emilie Dr (Student Experience)" userId="885c846b-58cf-42de-bb24-970a215b9bf5" providerId="ADAL" clId="{18762275-4A47-4527-B845-38EAB5B7AAEA}" dt="2021-05-06T12:46:26.010" v="641" actId="478"/>
          <ac:spMkLst>
            <pc:docMk/>
            <pc:sldMk cId="673879022" sldId="266"/>
            <ac:spMk id="2" creationId="{4C1E0E28-9C85-4308-B727-69FE4A85AFBC}"/>
          </ac:spMkLst>
        </pc:spChg>
        <pc:spChg chg="del mod">
          <ac:chgData name="De La Nougerede, Emilie Dr (Student Experience)" userId="885c846b-58cf-42de-bb24-970a215b9bf5" providerId="ADAL" clId="{18762275-4A47-4527-B845-38EAB5B7AAEA}" dt="2021-05-06T12:46:35.781" v="645" actId="478"/>
          <ac:spMkLst>
            <pc:docMk/>
            <pc:sldMk cId="673879022" sldId="266"/>
            <ac:spMk id="4" creationId="{A17F9369-0644-4E21-BF73-8A2D294A0607}"/>
          </ac:spMkLst>
        </pc:spChg>
        <pc:spChg chg="mod">
          <ac:chgData name="De La Nougerede, Emilie Dr (Student Experience)" userId="885c846b-58cf-42de-bb24-970a215b9bf5" providerId="ADAL" clId="{18762275-4A47-4527-B845-38EAB5B7AAEA}" dt="2021-05-06T12:49:22.673" v="667" actId="1076"/>
          <ac:spMkLst>
            <pc:docMk/>
            <pc:sldMk cId="673879022" sldId="266"/>
            <ac:spMk id="6" creationId="{B6C04EC3-153E-4409-B6F0-A7464963A36B}"/>
          </ac:spMkLst>
        </pc:spChg>
        <pc:spChg chg="mod ord">
          <ac:chgData name="De La Nougerede, Emilie Dr (Student Experience)" userId="885c846b-58cf-42de-bb24-970a215b9bf5" providerId="ADAL" clId="{18762275-4A47-4527-B845-38EAB5B7AAEA}" dt="2021-05-06T12:49:31.690" v="670" actId="166"/>
          <ac:spMkLst>
            <pc:docMk/>
            <pc:sldMk cId="673879022" sldId="266"/>
            <ac:spMk id="9" creationId="{C8F5E037-A77F-44D3-BA69-8DAD6D57C0E6}"/>
          </ac:spMkLst>
        </pc:spChg>
        <pc:spChg chg="mod ord">
          <ac:chgData name="De La Nougerede, Emilie Dr (Student Experience)" userId="885c846b-58cf-42de-bb24-970a215b9bf5" providerId="ADAL" clId="{18762275-4A47-4527-B845-38EAB5B7AAEA}" dt="2021-05-06T12:49:19.909" v="666" actId="1076"/>
          <ac:spMkLst>
            <pc:docMk/>
            <pc:sldMk cId="673879022" sldId="266"/>
            <ac:spMk id="10" creationId="{07B42E93-20D4-49CF-B8FD-8651E3ADE39F}"/>
          </ac:spMkLst>
        </pc:spChg>
        <pc:picChg chg="add mod">
          <ac:chgData name="De La Nougerede, Emilie Dr (Student Experience)" userId="885c846b-58cf-42de-bb24-970a215b9bf5" providerId="ADAL" clId="{18762275-4A47-4527-B845-38EAB5B7AAEA}" dt="2021-05-06T12:48:04.410" v="648" actId="1076"/>
          <ac:picMkLst>
            <pc:docMk/>
            <pc:sldMk cId="673879022" sldId="266"/>
            <ac:picMk id="7" creationId="{630D71D0-FC05-478F-A7F2-9D8A8B4A6444}"/>
          </ac:picMkLst>
        </pc:picChg>
        <pc:picChg chg="add mod ord">
          <ac:chgData name="De La Nougerede, Emilie Dr (Student Experience)" userId="885c846b-58cf-42de-bb24-970a215b9bf5" providerId="ADAL" clId="{18762275-4A47-4527-B845-38EAB5B7AAEA}" dt="2021-05-06T12:49:25.543" v="668" actId="1076"/>
          <ac:picMkLst>
            <pc:docMk/>
            <pc:sldMk cId="673879022" sldId="266"/>
            <ac:picMk id="8" creationId="{577E5C31-4AD6-44E4-9133-8A8950B2E146}"/>
          </ac:picMkLst>
        </pc:picChg>
        <pc:picChg chg="add mod">
          <ac:chgData name="De La Nougerede, Emilie Dr (Student Experience)" userId="885c846b-58cf-42de-bb24-970a215b9bf5" providerId="ADAL" clId="{18762275-4A47-4527-B845-38EAB5B7AAEA}" dt="2021-05-06T12:49:14.940" v="665" actId="1076"/>
          <ac:picMkLst>
            <pc:docMk/>
            <pc:sldMk cId="673879022" sldId="266"/>
            <ac:picMk id="11" creationId="{44A3F7F9-60BF-48A5-9C63-34416B976C94}"/>
          </ac:picMkLst>
        </pc:picChg>
      </pc:sldChg>
      <pc:sldChg chg="addSp delSp modSp modAnim modNotesTx">
        <pc:chgData name="De La Nougerede, Emilie Dr (Student Experience)" userId="885c846b-58cf-42de-bb24-970a215b9bf5" providerId="ADAL" clId="{18762275-4A47-4527-B845-38EAB5B7AAEA}" dt="2021-05-12T09:52:57.107" v="2181" actId="1036"/>
        <pc:sldMkLst>
          <pc:docMk/>
          <pc:sldMk cId="3752527630" sldId="268"/>
        </pc:sldMkLst>
        <pc:spChg chg="add mod">
          <ac:chgData name="De La Nougerede, Emilie Dr (Student Experience)" userId="885c846b-58cf-42de-bb24-970a215b9bf5" providerId="ADAL" clId="{18762275-4A47-4527-B845-38EAB5B7AAEA}" dt="2021-05-12T09:49:21.291" v="2128" actId="1076"/>
          <ac:spMkLst>
            <pc:docMk/>
            <pc:sldMk cId="3752527630" sldId="268"/>
            <ac:spMk id="2" creationId="{BB87A5DF-07D8-4C4C-B17B-C12BE687E72A}"/>
          </ac:spMkLst>
        </pc:spChg>
        <pc:spChg chg="add del mod">
          <ac:chgData name="De La Nougerede, Emilie Dr (Student Experience)" userId="885c846b-58cf-42de-bb24-970a215b9bf5" providerId="ADAL" clId="{18762275-4A47-4527-B845-38EAB5B7AAEA}" dt="2021-05-12T09:43:06.290" v="1979" actId="478"/>
          <ac:spMkLst>
            <pc:docMk/>
            <pc:sldMk cId="3752527630" sldId="268"/>
            <ac:spMk id="3" creationId="{F636D9A4-F820-46A1-A453-57F1805164AB}"/>
          </ac:spMkLst>
        </pc:spChg>
        <pc:spChg chg="mod">
          <ac:chgData name="De La Nougerede, Emilie Dr (Student Experience)" userId="885c846b-58cf-42de-bb24-970a215b9bf5" providerId="ADAL" clId="{18762275-4A47-4527-B845-38EAB5B7AAEA}" dt="2021-05-12T09:45:30.165" v="2021" actId="403"/>
          <ac:spMkLst>
            <pc:docMk/>
            <pc:sldMk cId="3752527630" sldId="268"/>
            <ac:spMk id="12" creationId="{9BD8EE59-5589-4E8C-8719-C1CE647459EB}"/>
          </ac:spMkLst>
        </pc:spChg>
        <pc:spChg chg="mod">
          <ac:chgData name="De La Nougerede, Emilie Dr (Student Experience)" userId="885c846b-58cf-42de-bb24-970a215b9bf5" providerId="ADAL" clId="{18762275-4A47-4527-B845-38EAB5B7AAEA}" dt="2021-05-12T09:45:30.165" v="2021" actId="403"/>
          <ac:spMkLst>
            <pc:docMk/>
            <pc:sldMk cId="3752527630" sldId="268"/>
            <ac:spMk id="13" creationId="{2EEAD992-8BCE-41B7-B413-802BD90FE65E}"/>
          </ac:spMkLst>
        </pc:spChg>
        <pc:spChg chg="mod">
          <ac:chgData name="De La Nougerede, Emilie Dr (Student Experience)" userId="885c846b-58cf-42de-bb24-970a215b9bf5" providerId="ADAL" clId="{18762275-4A47-4527-B845-38EAB5B7AAEA}" dt="2021-05-12T09:47:42.764" v="2078" actId="1076"/>
          <ac:spMkLst>
            <pc:docMk/>
            <pc:sldMk cId="3752527630" sldId="268"/>
            <ac:spMk id="14" creationId="{CA9CC754-9927-41DE-B8B2-B1EFDB52FA4F}"/>
          </ac:spMkLst>
        </pc:spChg>
        <pc:spChg chg="mod">
          <ac:chgData name="De La Nougerede, Emilie Dr (Student Experience)" userId="885c846b-58cf-42de-bb24-970a215b9bf5" providerId="ADAL" clId="{18762275-4A47-4527-B845-38EAB5B7AAEA}" dt="2021-05-12T09:45:30.165" v="2021" actId="403"/>
          <ac:spMkLst>
            <pc:docMk/>
            <pc:sldMk cId="3752527630" sldId="268"/>
            <ac:spMk id="15" creationId="{76D177A7-F2B8-446B-8FAA-6C93ABF7C631}"/>
          </ac:spMkLst>
        </pc:spChg>
        <pc:spChg chg="add mod">
          <ac:chgData name="De La Nougerede, Emilie Dr (Student Experience)" userId="885c846b-58cf-42de-bb24-970a215b9bf5" providerId="ADAL" clId="{18762275-4A47-4527-B845-38EAB5B7AAEA}" dt="2021-05-12T09:47:10.834" v="2049" actId="1076"/>
          <ac:spMkLst>
            <pc:docMk/>
            <pc:sldMk cId="3752527630" sldId="268"/>
            <ac:spMk id="16" creationId="{EAEFDE9F-16E9-42AB-A279-EAF7E96C968A}"/>
          </ac:spMkLst>
        </pc:spChg>
        <pc:spChg chg="mod">
          <ac:chgData name="De La Nougerede, Emilie Dr (Student Experience)" userId="885c846b-58cf-42de-bb24-970a215b9bf5" providerId="ADAL" clId="{18762275-4A47-4527-B845-38EAB5B7AAEA}" dt="2021-05-12T09:45:30.165" v="2021" actId="403"/>
          <ac:spMkLst>
            <pc:docMk/>
            <pc:sldMk cId="3752527630" sldId="268"/>
            <ac:spMk id="18" creationId="{0EFCE2F2-1FB0-41DB-BF43-77E57D2C79EB}"/>
          </ac:spMkLst>
        </pc:spChg>
        <pc:spChg chg="mod">
          <ac:chgData name="De La Nougerede, Emilie Dr (Student Experience)" userId="885c846b-58cf-42de-bb24-970a215b9bf5" providerId="ADAL" clId="{18762275-4A47-4527-B845-38EAB5B7AAEA}" dt="2021-05-12T09:48:37.336" v="2117" actId="1038"/>
          <ac:spMkLst>
            <pc:docMk/>
            <pc:sldMk cId="3752527630" sldId="268"/>
            <ac:spMk id="19" creationId="{20B57E38-E011-421E-A13B-8FFA975B2619}"/>
          </ac:spMkLst>
        </pc:spChg>
        <pc:spChg chg="add mod">
          <ac:chgData name="De La Nougerede, Emilie Dr (Student Experience)" userId="885c846b-58cf-42de-bb24-970a215b9bf5" providerId="ADAL" clId="{18762275-4A47-4527-B845-38EAB5B7AAEA}" dt="2021-05-12T09:47:25.605" v="2064" actId="122"/>
          <ac:spMkLst>
            <pc:docMk/>
            <pc:sldMk cId="3752527630" sldId="268"/>
            <ac:spMk id="20" creationId="{7FA04FC1-9C14-4D61-973C-E245F9DB1200}"/>
          </ac:spMkLst>
        </pc:spChg>
        <pc:spChg chg="add mod">
          <ac:chgData name="De La Nougerede, Emilie Dr (Student Experience)" userId="885c846b-58cf-42de-bb24-970a215b9bf5" providerId="ADAL" clId="{18762275-4A47-4527-B845-38EAB5B7AAEA}" dt="2021-05-12T09:47:37.381" v="2077" actId="122"/>
          <ac:spMkLst>
            <pc:docMk/>
            <pc:sldMk cId="3752527630" sldId="268"/>
            <ac:spMk id="21" creationId="{2BBD1CCC-EC9E-4922-8414-8E37AD710231}"/>
          </ac:spMkLst>
        </pc:spChg>
        <pc:spChg chg="add mod">
          <ac:chgData name="De La Nougerede, Emilie Dr (Student Experience)" userId="885c846b-58cf-42de-bb24-970a215b9bf5" providerId="ADAL" clId="{18762275-4A47-4527-B845-38EAB5B7AAEA}" dt="2021-05-12T09:47:59.591" v="2093" actId="1076"/>
          <ac:spMkLst>
            <pc:docMk/>
            <pc:sldMk cId="3752527630" sldId="268"/>
            <ac:spMk id="22" creationId="{288900F3-37AF-43FA-9FDC-1B31B1C38F13}"/>
          </ac:spMkLst>
        </pc:spChg>
        <pc:spChg chg="add mod">
          <ac:chgData name="De La Nougerede, Emilie Dr (Student Experience)" userId="885c846b-58cf-42de-bb24-970a215b9bf5" providerId="ADAL" clId="{18762275-4A47-4527-B845-38EAB5B7AAEA}" dt="2021-05-12T09:48:22.717" v="2108" actId="1036"/>
          <ac:spMkLst>
            <pc:docMk/>
            <pc:sldMk cId="3752527630" sldId="268"/>
            <ac:spMk id="23" creationId="{F116D487-0B49-40C9-A512-79E65EA69178}"/>
          </ac:spMkLst>
        </pc:spChg>
        <pc:spChg chg="add mod">
          <ac:chgData name="De La Nougerede, Emilie Dr (Student Experience)" userId="885c846b-58cf-42de-bb24-970a215b9bf5" providerId="ADAL" clId="{18762275-4A47-4527-B845-38EAB5B7AAEA}" dt="2021-05-12T09:48:49.041" v="2125" actId="122"/>
          <ac:spMkLst>
            <pc:docMk/>
            <pc:sldMk cId="3752527630" sldId="268"/>
            <ac:spMk id="24" creationId="{DB4D8273-FC52-4F9B-9961-4F61D42100AB}"/>
          </ac:spMkLst>
        </pc:spChg>
        <pc:picChg chg="add del mod">
          <ac:chgData name="De La Nougerede, Emilie Dr (Student Experience)" userId="885c846b-58cf-42de-bb24-970a215b9bf5" providerId="ADAL" clId="{18762275-4A47-4527-B845-38EAB5B7AAEA}" dt="2021-05-12T09:48:28.991" v="2109" actId="1076"/>
          <ac:picMkLst>
            <pc:docMk/>
            <pc:sldMk cId="3752527630" sldId="268"/>
            <ac:picMk id="17" creationId="{0DAF0A87-5D1E-4C80-A2E5-C7F5C1C269E3}"/>
          </ac:picMkLst>
        </pc:picChg>
        <pc:picChg chg="add del mod ord">
          <ac:chgData name="De La Nougerede, Emilie Dr (Student Experience)" userId="885c846b-58cf-42de-bb24-970a215b9bf5" providerId="ADAL" clId="{18762275-4A47-4527-B845-38EAB5B7AAEA}" dt="2021-05-12T09:51:37.470" v="2165" actId="478"/>
          <ac:picMkLst>
            <pc:docMk/>
            <pc:sldMk cId="3752527630" sldId="268"/>
            <ac:picMk id="25" creationId="{837B5227-DA0E-4EBC-A9B7-50093FCE8FC9}"/>
          </ac:picMkLst>
        </pc:picChg>
        <pc:picChg chg="add del mod">
          <ac:chgData name="De La Nougerede, Emilie Dr (Student Experience)" userId="885c846b-58cf-42de-bb24-970a215b9bf5" providerId="ADAL" clId="{18762275-4A47-4527-B845-38EAB5B7AAEA}" dt="2021-05-12T09:52:22.822" v="2171" actId="478"/>
          <ac:picMkLst>
            <pc:docMk/>
            <pc:sldMk cId="3752527630" sldId="268"/>
            <ac:picMk id="26" creationId="{2E0D252A-62A3-4ACB-A59B-24D99BC4386A}"/>
          </ac:picMkLst>
        </pc:picChg>
        <pc:picChg chg="add mod">
          <ac:chgData name="De La Nougerede, Emilie Dr (Student Experience)" userId="885c846b-58cf-42de-bb24-970a215b9bf5" providerId="ADAL" clId="{18762275-4A47-4527-B845-38EAB5B7AAEA}" dt="2021-05-12T09:52:57.107" v="2181" actId="1036"/>
          <ac:picMkLst>
            <pc:docMk/>
            <pc:sldMk cId="3752527630" sldId="268"/>
            <ac:picMk id="27" creationId="{1820D245-8F47-4113-8EAF-E270AE7466FA}"/>
          </ac:picMkLst>
        </pc:picChg>
        <pc:picChg chg="add mod">
          <ac:chgData name="De La Nougerede, Emilie Dr (Student Experience)" userId="885c846b-58cf-42de-bb24-970a215b9bf5" providerId="ADAL" clId="{18762275-4A47-4527-B845-38EAB5B7AAEA}" dt="2021-05-12T09:52:51.669" v="2179" actId="1036"/>
          <ac:picMkLst>
            <pc:docMk/>
            <pc:sldMk cId="3752527630" sldId="268"/>
            <ac:picMk id="28" creationId="{37E5CBA9-1D79-4495-B29D-CD406174CD89}"/>
          </ac:picMkLst>
        </pc:picChg>
      </pc:sldChg>
      <pc:sldChg chg="addSp delSp modSp modNotesTx">
        <pc:chgData name="De La Nougerede, Emilie Dr (Student Experience)" userId="885c846b-58cf-42de-bb24-970a215b9bf5" providerId="ADAL" clId="{18762275-4A47-4527-B845-38EAB5B7AAEA}" dt="2021-05-12T09:59:03.565" v="2580" actId="20577"/>
        <pc:sldMkLst>
          <pc:docMk/>
          <pc:sldMk cId="3997611397" sldId="270"/>
        </pc:sldMkLst>
        <pc:spChg chg="add mod">
          <ac:chgData name="De La Nougerede, Emilie Dr (Student Experience)" userId="885c846b-58cf-42de-bb24-970a215b9bf5" providerId="ADAL" clId="{18762275-4A47-4527-B845-38EAB5B7AAEA}" dt="2021-05-12T09:53:48.986" v="2267" actId="122"/>
          <ac:spMkLst>
            <pc:docMk/>
            <pc:sldMk cId="3997611397" sldId="270"/>
            <ac:spMk id="2" creationId="{B2716EC5-195C-488F-984A-BE1EB32FD59E}"/>
          </ac:spMkLst>
        </pc:spChg>
        <pc:spChg chg="add del mod">
          <ac:chgData name="De La Nougerede, Emilie Dr (Student Experience)" userId="885c846b-58cf-42de-bb24-970a215b9bf5" providerId="ADAL" clId="{18762275-4A47-4527-B845-38EAB5B7AAEA}" dt="2021-05-12T09:53:52.292" v="2268" actId="478"/>
          <ac:spMkLst>
            <pc:docMk/>
            <pc:sldMk cId="3997611397" sldId="270"/>
            <ac:spMk id="3" creationId="{B65B841A-6869-4297-AA96-E5A2EA9E422B}"/>
          </ac:spMkLst>
        </pc:spChg>
        <pc:spChg chg="mod topLvl">
          <ac:chgData name="De La Nougerede, Emilie Dr (Student Experience)" userId="885c846b-58cf-42de-bb24-970a215b9bf5" providerId="ADAL" clId="{18762275-4A47-4527-B845-38EAB5B7AAEA}" dt="2021-05-12T09:57:57.416" v="2393" actId="164"/>
          <ac:spMkLst>
            <pc:docMk/>
            <pc:sldMk cId="3997611397" sldId="270"/>
            <ac:spMk id="8" creationId="{F55A4D50-B393-4CCC-B936-52689DA9E1A7}"/>
          </ac:spMkLst>
        </pc:spChg>
        <pc:spChg chg="mod ord topLvl">
          <ac:chgData name="De La Nougerede, Emilie Dr (Student Experience)" userId="885c846b-58cf-42de-bb24-970a215b9bf5" providerId="ADAL" clId="{18762275-4A47-4527-B845-38EAB5B7AAEA}" dt="2021-05-12T09:58:05.598" v="2395" actId="14100"/>
          <ac:spMkLst>
            <pc:docMk/>
            <pc:sldMk cId="3997611397" sldId="270"/>
            <ac:spMk id="9" creationId="{CCC1E61F-5A65-4F99-8834-0B60E40916F6}"/>
          </ac:spMkLst>
        </pc:spChg>
        <pc:grpChg chg="add del mod">
          <ac:chgData name="De La Nougerede, Emilie Dr (Student Experience)" userId="885c846b-58cf-42de-bb24-970a215b9bf5" providerId="ADAL" clId="{18762275-4A47-4527-B845-38EAB5B7AAEA}" dt="2021-05-12T09:56:15.401" v="2373" actId="165"/>
          <ac:grpSpMkLst>
            <pc:docMk/>
            <pc:sldMk cId="3997611397" sldId="270"/>
            <ac:grpSpMk id="7" creationId="{CA35E8F6-09BC-4B80-99E1-2A9CCE465DE2}"/>
          </ac:grpSpMkLst>
        </pc:grpChg>
        <pc:grpChg chg="add mod">
          <ac:chgData name="De La Nougerede, Emilie Dr (Student Experience)" userId="885c846b-58cf-42de-bb24-970a215b9bf5" providerId="ADAL" clId="{18762275-4A47-4527-B845-38EAB5B7AAEA}" dt="2021-05-12T09:57:59.715" v="2394" actId="1076"/>
          <ac:grpSpMkLst>
            <pc:docMk/>
            <pc:sldMk cId="3997611397" sldId="270"/>
            <ac:grpSpMk id="10" creationId="{96580845-0484-40BA-BA3A-7F042746ECC9}"/>
          </ac:grpSpMkLst>
        </pc:grpChg>
        <pc:picChg chg="add mod">
          <ac:chgData name="De La Nougerede, Emilie Dr (Student Experience)" userId="885c846b-58cf-42de-bb24-970a215b9bf5" providerId="ADAL" clId="{18762275-4A47-4527-B845-38EAB5B7AAEA}" dt="2021-05-12T09:57:57.416" v="2393" actId="164"/>
          <ac:picMkLst>
            <pc:docMk/>
            <pc:sldMk cId="3997611397" sldId="270"/>
            <ac:picMk id="5" creationId="{B88CE8E3-AC1D-4B9D-BBA9-B6AD81AB5AEE}"/>
          </ac:picMkLst>
        </pc:picChg>
        <pc:picChg chg="mod">
          <ac:chgData name="De La Nougerede, Emilie Dr (Student Experience)" userId="885c846b-58cf-42de-bb24-970a215b9bf5" providerId="ADAL" clId="{18762275-4A47-4527-B845-38EAB5B7AAEA}" dt="2021-05-12T09:54:05.948" v="2271" actId="1076"/>
          <ac:picMkLst>
            <pc:docMk/>
            <pc:sldMk cId="3997611397" sldId="270"/>
            <ac:picMk id="6" creationId="{77729DB4-8905-44E6-B630-361EE24B17E6}"/>
          </ac:picMkLst>
        </pc:picChg>
        <pc:picChg chg="add mod ord">
          <ac:chgData name="De La Nougerede, Emilie Dr (Student Experience)" userId="885c846b-58cf-42de-bb24-970a215b9bf5" providerId="ADAL" clId="{18762275-4A47-4527-B845-38EAB5B7AAEA}" dt="2021-05-12T09:58:05.598" v="2395" actId="14100"/>
          <ac:picMkLst>
            <pc:docMk/>
            <pc:sldMk cId="3997611397" sldId="270"/>
            <ac:picMk id="1026" creationId="{371CB899-7F6D-49B2-8D20-4745DA385D53}"/>
          </ac:picMkLst>
        </pc:picChg>
      </pc:sldChg>
      <pc:sldChg chg="modSp add ord">
        <pc:chgData name="De La Nougerede, Emilie Dr (Student Experience)" userId="885c846b-58cf-42de-bb24-970a215b9bf5" providerId="ADAL" clId="{18762275-4A47-4527-B845-38EAB5B7AAEA}" dt="2021-05-06T12:54:45.918" v="1073" actId="1076"/>
        <pc:sldMkLst>
          <pc:docMk/>
          <pc:sldMk cId="1810199898" sldId="271"/>
        </pc:sldMkLst>
        <pc:spChg chg="mod">
          <ac:chgData name="De La Nougerede, Emilie Dr (Student Experience)" userId="885c846b-58cf-42de-bb24-970a215b9bf5" providerId="ADAL" clId="{18762275-4A47-4527-B845-38EAB5B7AAEA}" dt="2021-05-06T12:54:45.918" v="1073" actId="1076"/>
          <ac:spMkLst>
            <pc:docMk/>
            <pc:sldMk cId="1810199898" sldId="271"/>
            <ac:spMk id="2" creationId="{0704B105-7F70-4133-9D70-010E495B9A8E}"/>
          </ac:spMkLst>
        </pc:spChg>
        <pc:spChg chg="mod">
          <ac:chgData name="De La Nougerede, Emilie Dr (Student Experience)" userId="885c846b-58cf-42de-bb24-970a215b9bf5" providerId="ADAL" clId="{18762275-4A47-4527-B845-38EAB5B7AAEA}" dt="2021-05-06T12:54:39.528" v="1072" actId="403"/>
          <ac:spMkLst>
            <pc:docMk/>
            <pc:sldMk cId="1810199898" sldId="271"/>
            <ac:spMk id="3" creationId="{035668B5-41D1-48EF-91E6-E7BE256D0B9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AAB035-CBC5-4291-9002-61C2592AC8FA}" type="datetimeFigureOut">
              <a:rPr lang="en-GB" smtClean="0"/>
              <a:t>12/05/2021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32D6CD-06D1-48A1-A1FE-36F2C8BEA312}" type="slidenum">
              <a:rPr lang="en-GB" smtClean="0"/>
              <a:t>‹#›</a:t>
            </a:fld>
            <a:endParaRPr lang="en-GB"/>
          </a:p>
        </p:txBody>
      </p:sp>
    </p:spTree>
    <p:extLst>
      <p:ext uri="{BB962C8B-B14F-4D97-AF65-F5344CB8AC3E}">
        <p14:creationId xmlns:p14="http://schemas.microsoft.com/office/powerpoint/2010/main" val="1466841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8S0FDjFBj8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yourself and any ambassadors, then intro the session</a:t>
            </a:r>
          </a:p>
          <a:p>
            <a:endParaRPr lang="en-GB" dirty="0"/>
          </a:p>
        </p:txBody>
      </p:sp>
      <p:sp>
        <p:nvSpPr>
          <p:cNvPr id="4" name="Slide Number Placeholder 3"/>
          <p:cNvSpPr>
            <a:spLocks noGrp="1"/>
          </p:cNvSpPr>
          <p:nvPr>
            <p:ph type="sldNum" sz="quarter" idx="5"/>
          </p:nvPr>
        </p:nvSpPr>
        <p:spPr/>
        <p:txBody>
          <a:bodyPr/>
          <a:lstStyle/>
          <a:p>
            <a:fld id="{C5A25520-69AA-473A-975D-77CF115A57A6}" type="slidenum">
              <a:rPr lang="en-GB" smtClean="0"/>
              <a:t>1</a:t>
            </a:fld>
            <a:endParaRPr lang="en-GB"/>
          </a:p>
        </p:txBody>
      </p:sp>
    </p:spTree>
    <p:extLst>
      <p:ext uri="{BB962C8B-B14F-4D97-AF65-F5344CB8AC3E}">
        <p14:creationId xmlns:p14="http://schemas.microsoft.com/office/powerpoint/2010/main" val="1023734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really handy tool to know what you got out of this session.</a:t>
            </a:r>
          </a:p>
          <a:p>
            <a:r>
              <a:rPr lang="en-GB" dirty="0"/>
              <a:t>In the first box, I want you to identify what you will stop doing; for example, I will stop mumbling my words or moving my legs when speaking</a:t>
            </a:r>
          </a:p>
          <a:p>
            <a:r>
              <a:rPr lang="en-GB" dirty="0"/>
              <a:t>In the second box, identify some things you will start doing, for example, I will start to work on my voice projection by practicing my speech in a hall</a:t>
            </a:r>
          </a:p>
          <a:p>
            <a:r>
              <a:rPr lang="en-GB" dirty="0"/>
              <a:t>In the third box, what will you carry on doing that you were doing before, for example I will continue  to work on my posture. </a:t>
            </a:r>
          </a:p>
          <a:p>
            <a:endParaRPr lang="en-GB" dirty="0"/>
          </a:p>
          <a:p>
            <a:r>
              <a:rPr lang="en-GB" dirty="0"/>
              <a:t>Examples include the relaxed conversational style of Barack Obama and looking at </a:t>
            </a:r>
            <a:r>
              <a:rPr lang="en-GB"/>
              <a:t>Malala Yousafzai’s </a:t>
            </a:r>
            <a:r>
              <a:rPr lang="en-GB" dirty="0"/>
              <a:t>open body language as inspiration </a:t>
            </a:r>
          </a:p>
          <a:p>
            <a:endParaRPr lang="en-GB" dirty="0"/>
          </a:p>
          <a:p>
            <a:r>
              <a:rPr lang="en-GB" dirty="0"/>
              <a:t>Remember there are lots of tips in your research binder as well. </a:t>
            </a:r>
          </a:p>
        </p:txBody>
      </p:sp>
      <p:sp>
        <p:nvSpPr>
          <p:cNvPr id="4" name="Slide Number Placeholder 3"/>
          <p:cNvSpPr>
            <a:spLocks noGrp="1"/>
          </p:cNvSpPr>
          <p:nvPr>
            <p:ph type="sldNum" sz="quarter" idx="5"/>
          </p:nvPr>
        </p:nvSpPr>
        <p:spPr/>
        <p:txBody>
          <a:bodyPr/>
          <a:lstStyle/>
          <a:p>
            <a:fld id="{C5A25520-69AA-473A-975D-77CF115A57A6}" type="slidenum">
              <a:rPr lang="en-GB" smtClean="0"/>
              <a:t>11</a:t>
            </a:fld>
            <a:endParaRPr lang="en-GB"/>
          </a:p>
        </p:txBody>
      </p:sp>
    </p:spTree>
    <p:extLst>
      <p:ext uri="{BB962C8B-B14F-4D97-AF65-F5344CB8AC3E}">
        <p14:creationId xmlns:p14="http://schemas.microsoft.com/office/powerpoint/2010/main" val="1840293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C5A25520-69AA-473A-975D-77CF115A57A6}" type="slidenum">
              <a:rPr lang="en-GB" smtClean="0"/>
              <a:t>2</a:t>
            </a:fld>
            <a:endParaRPr lang="en-GB"/>
          </a:p>
        </p:txBody>
      </p:sp>
    </p:spTree>
    <p:extLst>
      <p:ext uri="{BB962C8B-B14F-4D97-AF65-F5344CB8AC3E}">
        <p14:creationId xmlns:p14="http://schemas.microsoft.com/office/powerpoint/2010/main" val="2242613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Ask students first what they think public speaking is then reveal the answer</a:t>
            </a:r>
            <a:br>
              <a:rPr lang="en-GB" dirty="0">
                <a:cs typeface="Calibri"/>
              </a:rPr>
            </a:br>
            <a:endParaRPr lang="en-GB" dirty="0">
              <a:cs typeface="Calibri"/>
            </a:endParaRPr>
          </a:p>
          <a:p>
            <a:r>
              <a:rPr lang="en-GB" dirty="0">
                <a:cs typeface="Calibri"/>
              </a:rPr>
              <a:t>The reality is that whenever you speak, in a sense you are performing, whether that’s in a casual conversation or answering a question in class, or an actual presentation. </a:t>
            </a:r>
          </a:p>
          <a:p>
            <a:endParaRPr lang="en-GB" dirty="0">
              <a:cs typeface="Calibri"/>
            </a:endParaRPr>
          </a:p>
          <a:p>
            <a:r>
              <a:rPr lang="en-GB" dirty="0">
                <a:cs typeface="Calibri"/>
              </a:rPr>
              <a:t>The live audience? Whoever is listening to you. Your friends, family, the shopkeeper.</a:t>
            </a:r>
          </a:p>
          <a:p>
            <a:endParaRPr lang="en-GB" dirty="0">
              <a:cs typeface="Calibri"/>
            </a:endParaRPr>
          </a:p>
          <a:p>
            <a:r>
              <a:rPr lang="en-GB" dirty="0">
                <a:cs typeface="Calibri"/>
              </a:rPr>
              <a:t>Ask students why they might need to speak publicly then reveal the second bullet point</a:t>
            </a:r>
          </a:p>
          <a:p>
            <a:r>
              <a:rPr lang="en-GB" dirty="0">
                <a:cs typeface="Calibri"/>
              </a:rPr>
              <a:t>Elaborate: Public speaking is used everywhere. It’s in an interview for a job where you have to prove you’re a worthy candidate. It’s to convince your friends to go to Thorpe Park next week. It’s for telling a story. </a:t>
            </a:r>
          </a:p>
          <a:p>
            <a:endParaRPr lang="en-GB" dirty="0">
              <a:cs typeface="Calibri"/>
            </a:endParaRPr>
          </a:p>
          <a:p>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C5A25520-69AA-473A-975D-77CF115A57A6}" type="slidenum">
              <a:rPr lang="en-GB" smtClean="0"/>
              <a:t>3</a:t>
            </a:fld>
            <a:endParaRPr lang="en-GB"/>
          </a:p>
        </p:txBody>
      </p:sp>
    </p:spTree>
    <p:extLst>
      <p:ext uri="{BB962C8B-B14F-4D97-AF65-F5344CB8AC3E}">
        <p14:creationId xmlns:p14="http://schemas.microsoft.com/office/powerpoint/2010/main" val="858406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Link to video on </a:t>
            </a:r>
            <a:r>
              <a:rPr lang="en-GB" dirty="0" err="1">
                <a:cs typeface="Calibri"/>
              </a:rPr>
              <a:t>Youtube</a:t>
            </a:r>
            <a:r>
              <a:rPr lang="en-GB" dirty="0">
                <a:cs typeface="Calibri"/>
              </a:rPr>
              <a:t> in case you need it: </a:t>
            </a:r>
            <a:r>
              <a:rPr lang="en-GB" dirty="0">
                <a:hlinkClick r:id="rId3"/>
              </a:rPr>
              <a:t>https://www.youtube.com/watch?v=8S0FDjFBj8o</a:t>
            </a:r>
            <a:r>
              <a:rPr lang="en-GB" dirty="0"/>
              <a:t> vid starts at 18 seconds </a:t>
            </a:r>
            <a:endParaRPr lang="en-US" dirty="0"/>
          </a:p>
          <a:p>
            <a:endParaRPr lang="en-GB" dirty="0">
              <a:cs typeface="Calibri"/>
            </a:endParaRPr>
          </a:p>
          <a:p>
            <a:r>
              <a:rPr lang="en-GB" dirty="0">
                <a:cs typeface="Calibri"/>
              </a:rPr>
              <a:t>BEFORE PRESSING PLAY: tell the students that you’ll be playing a video of someone giving a Ted talk. During this talk, he will be dropping a couple of hints of public speaking, ask them to note them down.</a:t>
            </a:r>
          </a:p>
          <a:p>
            <a:r>
              <a:rPr lang="en-GB" dirty="0">
                <a:cs typeface="Calibri"/>
              </a:rPr>
              <a:t>After the video, ask the students to give feedback. </a:t>
            </a:r>
          </a:p>
          <a:p>
            <a:endParaRPr lang="en-GB" dirty="0">
              <a:cs typeface="Calibri"/>
            </a:endParaRPr>
          </a:p>
          <a:p>
            <a:pPr marL="171450" indent="-171450">
              <a:buFontTx/>
              <a:buChar char="-"/>
            </a:pPr>
            <a:endParaRPr lang="en-GB" dirty="0">
              <a:cs typeface="Calibri"/>
            </a:endParaRPr>
          </a:p>
        </p:txBody>
      </p:sp>
      <p:sp>
        <p:nvSpPr>
          <p:cNvPr id="4" name="Slide Number Placeholder 3"/>
          <p:cNvSpPr>
            <a:spLocks noGrp="1"/>
          </p:cNvSpPr>
          <p:nvPr>
            <p:ph type="sldNum" sz="quarter" idx="5"/>
          </p:nvPr>
        </p:nvSpPr>
        <p:spPr/>
        <p:txBody>
          <a:bodyPr/>
          <a:lstStyle/>
          <a:p>
            <a:fld id="{C5A25520-69AA-473A-975D-77CF115A57A6}" type="slidenum">
              <a:rPr lang="en-GB" smtClean="0"/>
              <a:t>4</a:t>
            </a:fld>
            <a:endParaRPr lang="en-GB"/>
          </a:p>
        </p:txBody>
      </p:sp>
    </p:spTree>
    <p:extLst>
      <p:ext uri="{BB962C8B-B14F-4D97-AF65-F5344CB8AC3E}">
        <p14:creationId xmlns:p14="http://schemas.microsoft.com/office/powerpoint/2010/main" val="2031495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Make sure to emphasise that not all times of public speaking will need this. For example, if you’re talking about a serious topic, you wouldn’t necessarily inject humour. You might do so at the beginning to make you more likable and then once you’ve got their attention you go serious. </a:t>
            </a:r>
          </a:p>
          <a:p>
            <a:endParaRPr lang="en-GB" dirty="0">
              <a:cs typeface="Calibri"/>
            </a:endParaRPr>
          </a:p>
          <a:p>
            <a:r>
              <a:rPr lang="en-GB" dirty="0">
                <a:cs typeface="Calibri"/>
              </a:rPr>
              <a:t>These are just some elements to help public speaking. What we are going to do now is go though some tips and life hacks for public speaking. We’re going to split that into two categories: Voice and Body Language </a:t>
            </a:r>
          </a:p>
        </p:txBody>
      </p:sp>
      <p:sp>
        <p:nvSpPr>
          <p:cNvPr id="4" name="Slide Number Placeholder 3"/>
          <p:cNvSpPr>
            <a:spLocks noGrp="1"/>
          </p:cNvSpPr>
          <p:nvPr>
            <p:ph type="sldNum" sz="quarter" idx="5"/>
          </p:nvPr>
        </p:nvSpPr>
        <p:spPr/>
        <p:txBody>
          <a:bodyPr/>
          <a:lstStyle/>
          <a:p>
            <a:fld id="{C5A25520-69AA-473A-975D-77CF115A57A6}" type="slidenum">
              <a:rPr lang="en-GB" smtClean="0"/>
              <a:t>5</a:t>
            </a:fld>
            <a:endParaRPr lang="en-GB"/>
          </a:p>
        </p:txBody>
      </p:sp>
    </p:spTree>
    <p:extLst>
      <p:ext uri="{BB962C8B-B14F-4D97-AF65-F5344CB8AC3E}">
        <p14:creationId xmlns:p14="http://schemas.microsoft.com/office/powerpoint/2010/main" val="4092113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These are the three main questions you need to ask yourself before you start preparing a speech or presentation.</a:t>
            </a:r>
          </a:p>
          <a:p>
            <a:endParaRPr lang="en-GB" dirty="0">
              <a:cs typeface="Calibri"/>
            </a:endParaRPr>
          </a:p>
          <a:p>
            <a:r>
              <a:rPr lang="en-GB" dirty="0">
                <a:cs typeface="Calibri"/>
              </a:rPr>
              <a:t>For  Model UN, what would the response be for an opening speech? (ask students)</a:t>
            </a:r>
          </a:p>
          <a:p>
            <a:endParaRPr lang="en-GB" dirty="0">
              <a:cs typeface="Calibri"/>
            </a:endParaRPr>
          </a:p>
          <a:p>
            <a:r>
              <a:rPr lang="en-GB" dirty="0">
                <a:cs typeface="Calibri"/>
              </a:rPr>
              <a:t>After getting feedback and if doesn’t really relate:</a:t>
            </a:r>
          </a:p>
          <a:p>
            <a:r>
              <a:rPr lang="en-GB" dirty="0">
                <a:cs typeface="Calibri"/>
              </a:rPr>
              <a:t>Know: What them to know what country you represent and what it is like. What the priorities are etc.</a:t>
            </a:r>
          </a:p>
          <a:p>
            <a:r>
              <a:rPr lang="en-GB" dirty="0">
                <a:cs typeface="Calibri"/>
              </a:rPr>
              <a:t>Do: Look at you as an ally </a:t>
            </a:r>
          </a:p>
          <a:p>
            <a:r>
              <a:rPr lang="en-GB" dirty="0">
                <a:cs typeface="Calibri"/>
              </a:rPr>
              <a:t>Feel: Connected to you </a:t>
            </a:r>
          </a:p>
          <a:p>
            <a:r>
              <a:rPr lang="en-GB" dirty="0">
                <a:cs typeface="Calibri"/>
              </a:rPr>
              <a:t> </a:t>
            </a:r>
          </a:p>
        </p:txBody>
      </p:sp>
      <p:sp>
        <p:nvSpPr>
          <p:cNvPr id="4" name="Slide Number Placeholder 3"/>
          <p:cNvSpPr>
            <a:spLocks noGrp="1"/>
          </p:cNvSpPr>
          <p:nvPr>
            <p:ph type="sldNum" sz="quarter" idx="5"/>
          </p:nvPr>
        </p:nvSpPr>
        <p:spPr/>
        <p:txBody>
          <a:bodyPr/>
          <a:lstStyle/>
          <a:p>
            <a:fld id="{C5A25520-69AA-473A-975D-77CF115A57A6}" type="slidenum">
              <a:rPr lang="en-GB" smtClean="0"/>
              <a:t>7</a:t>
            </a:fld>
            <a:endParaRPr lang="en-GB"/>
          </a:p>
        </p:txBody>
      </p:sp>
    </p:spTree>
    <p:extLst>
      <p:ext uri="{BB962C8B-B14F-4D97-AF65-F5344CB8AC3E}">
        <p14:creationId xmlns:p14="http://schemas.microsoft.com/office/powerpoint/2010/main" val="2963587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Ask students what they think the Ps might be.</a:t>
            </a:r>
          </a:p>
          <a:p>
            <a:endParaRPr lang="en-GB" dirty="0">
              <a:cs typeface="Calibri"/>
            </a:endParaRPr>
          </a:p>
          <a:p>
            <a:endParaRPr lang="en-GB" dirty="0">
              <a:cs typeface="Calibri"/>
            </a:endParaRPr>
          </a:p>
          <a:p>
            <a:r>
              <a:rPr lang="en-GB" dirty="0">
                <a:cs typeface="Calibri"/>
              </a:rPr>
              <a:t>Pitch- the rise or fall of your voice. We use this to emphasise different points of your speech. If you’re excited about what you’re talking about then your pitch would demonstrate that.</a:t>
            </a:r>
          </a:p>
          <a:p>
            <a:endParaRPr lang="en-GB" dirty="0">
              <a:cs typeface="Calibri"/>
            </a:endParaRPr>
          </a:p>
          <a:p>
            <a:r>
              <a:rPr lang="en-GB" dirty="0">
                <a:cs typeface="Calibri"/>
              </a:rPr>
              <a:t>For example, if you want someone to do something, rather than saying “I want you to do this”, you’ll say “I want YOU to do this” – your emphasise is on “you”.</a:t>
            </a:r>
          </a:p>
          <a:p>
            <a:endParaRPr lang="en-GB" dirty="0">
              <a:cs typeface="Calibri"/>
            </a:endParaRPr>
          </a:p>
          <a:p>
            <a:r>
              <a:rPr lang="en-GB" dirty="0">
                <a:cs typeface="Calibri"/>
              </a:rPr>
              <a:t>Being intentional with language. </a:t>
            </a:r>
          </a:p>
          <a:p>
            <a:endParaRPr lang="en-GB" dirty="0">
              <a:cs typeface="Calibri"/>
            </a:endParaRPr>
          </a:p>
          <a:p>
            <a:r>
              <a:rPr lang="en-GB" dirty="0">
                <a:cs typeface="Calibri"/>
              </a:rPr>
              <a:t>Pace: if you think you’re speaking slowly, slow down further. Don’t speak so fast that people cannot understand you. Your audience must be able to hear and understand you properly. </a:t>
            </a:r>
          </a:p>
          <a:p>
            <a:endParaRPr lang="en-GB" dirty="0">
              <a:cs typeface="Calibri"/>
            </a:endParaRPr>
          </a:p>
          <a:p>
            <a:r>
              <a:rPr lang="en-GB" dirty="0">
                <a:cs typeface="Calibri"/>
              </a:rPr>
              <a:t>Pause: A very effective tool to get people’s attention, emphasise certain points or even to give you some breathing space! Make sure to use these in the right moment. </a:t>
            </a:r>
          </a:p>
          <a:p>
            <a:endParaRPr lang="en-GB" dirty="0">
              <a:cs typeface="Calibri"/>
            </a:endParaRPr>
          </a:p>
          <a:p>
            <a:r>
              <a:rPr lang="en-GB" dirty="0">
                <a:cs typeface="Calibri"/>
              </a:rPr>
              <a:t>Projection: You need to be able to be heard to the back of the room – but that doesn’t mean you need to shout! </a:t>
            </a:r>
          </a:p>
          <a:p>
            <a:endParaRPr lang="en-GB" dirty="0">
              <a:cs typeface="Calibri"/>
            </a:endParaRPr>
          </a:p>
          <a:p>
            <a:r>
              <a:rPr lang="en-GB" dirty="0">
                <a:cs typeface="Calibri"/>
              </a:rPr>
              <a:t>Personality: Bring your best  self to presentations. For MUN you will be role playing as a country, so you might assume a character, but again bring it back to the 3 main questions – what is your aim? If you want to be liked, you’ll want to speak in a nice warm tone, and not authoritarian “know it all” tone (Hermione Granger in film 1). Along with personality, your passion should come out in the right time. </a:t>
            </a:r>
          </a:p>
        </p:txBody>
      </p:sp>
      <p:sp>
        <p:nvSpPr>
          <p:cNvPr id="4" name="Slide Number Placeholder 3"/>
          <p:cNvSpPr>
            <a:spLocks noGrp="1"/>
          </p:cNvSpPr>
          <p:nvPr>
            <p:ph type="sldNum" sz="quarter" idx="5"/>
          </p:nvPr>
        </p:nvSpPr>
        <p:spPr/>
        <p:txBody>
          <a:bodyPr/>
          <a:lstStyle/>
          <a:p>
            <a:fld id="{C5A25520-69AA-473A-975D-77CF115A57A6}" type="slidenum">
              <a:rPr lang="en-GB" smtClean="0"/>
              <a:t>8</a:t>
            </a:fld>
            <a:endParaRPr lang="en-GB"/>
          </a:p>
        </p:txBody>
      </p:sp>
    </p:spTree>
    <p:extLst>
      <p:ext uri="{BB962C8B-B14F-4D97-AF65-F5344CB8AC3E}">
        <p14:creationId xmlns:p14="http://schemas.microsoft.com/office/powerpoint/2010/main" val="3946995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This just shows the importance of your body language, not just your voice or the content of your speech.</a:t>
            </a:r>
          </a:p>
          <a:p>
            <a:r>
              <a:rPr lang="en-GB" dirty="0">
                <a:cs typeface="Calibri"/>
              </a:rPr>
              <a:t>But all three are important – each one you can work on</a:t>
            </a:r>
          </a:p>
          <a:p>
            <a:r>
              <a:rPr lang="en-GB" dirty="0">
                <a:cs typeface="Calibri"/>
              </a:rPr>
              <a:t>Most importantly, is the word Congruency.</a:t>
            </a:r>
          </a:p>
          <a:p>
            <a:r>
              <a:rPr lang="en-GB" dirty="0">
                <a:cs typeface="Calibri"/>
              </a:rPr>
              <a:t>Congruency means making sure what you are saying is matching with your body language</a:t>
            </a:r>
          </a:p>
        </p:txBody>
      </p:sp>
      <p:sp>
        <p:nvSpPr>
          <p:cNvPr id="4" name="Slide Number Placeholder 3"/>
          <p:cNvSpPr>
            <a:spLocks noGrp="1"/>
          </p:cNvSpPr>
          <p:nvPr>
            <p:ph type="sldNum" sz="quarter" idx="5"/>
          </p:nvPr>
        </p:nvSpPr>
        <p:spPr/>
        <p:txBody>
          <a:bodyPr/>
          <a:lstStyle/>
          <a:p>
            <a:fld id="{C5A25520-69AA-473A-975D-77CF115A57A6}" type="slidenum">
              <a:rPr lang="en-GB" smtClean="0"/>
              <a:t>9</a:t>
            </a:fld>
            <a:endParaRPr lang="en-GB"/>
          </a:p>
        </p:txBody>
      </p:sp>
    </p:spTree>
    <p:extLst>
      <p:ext uri="{BB962C8B-B14F-4D97-AF65-F5344CB8AC3E}">
        <p14:creationId xmlns:p14="http://schemas.microsoft.com/office/powerpoint/2010/main" val="3265947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Introduce PLATES and say it’s an acronym for good  body language.</a:t>
            </a:r>
          </a:p>
          <a:p>
            <a:endParaRPr lang="en-GB" dirty="0">
              <a:cs typeface="Calibri"/>
            </a:endParaRPr>
          </a:p>
          <a:p>
            <a:r>
              <a:rPr lang="en-GB" dirty="0">
                <a:cs typeface="Calibri"/>
              </a:rPr>
              <a:t>Before revealing each heading, ask students what they think P stands for, if they get it right, reveal it, then move onto the next one (complete top level first then go to the bottom). </a:t>
            </a:r>
          </a:p>
          <a:p>
            <a:endParaRPr lang="en-GB" dirty="0">
              <a:cs typeface="Calibri"/>
            </a:endParaRPr>
          </a:p>
          <a:p>
            <a:r>
              <a:rPr lang="en-GB" dirty="0">
                <a:cs typeface="Calibri"/>
              </a:rPr>
              <a:t>Elaboration:</a:t>
            </a:r>
          </a:p>
          <a:p>
            <a:r>
              <a:rPr lang="en-GB" dirty="0">
                <a:cs typeface="Calibri"/>
              </a:rPr>
              <a:t>Posture: To show you are confident, and to have people confident in you, your posture needs to reflect that. If doing this face to face, ask students to get up and stand with their legs slightly apart. Ask students to then jump and hold that stance. How they land is a good stance. Make sure back is straight and chin up.</a:t>
            </a:r>
          </a:p>
          <a:p>
            <a:endParaRPr lang="en-GB" dirty="0">
              <a:cs typeface="Calibri"/>
            </a:endParaRPr>
          </a:p>
          <a:p>
            <a:r>
              <a:rPr lang="en-GB" dirty="0">
                <a:cs typeface="Calibri"/>
              </a:rPr>
              <a:t>Legs: Move with purpose, don’t move your legs a lot, it will show you are nervous and will distract your listeners. </a:t>
            </a:r>
          </a:p>
          <a:p>
            <a:endParaRPr lang="en-GB" dirty="0">
              <a:cs typeface="Calibri"/>
            </a:endParaRPr>
          </a:p>
          <a:p>
            <a:r>
              <a:rPr lang="en-GB" dirty="0">
                <a:cs typeface="Calibri"/>
              </a:rPr>
              <a:t>Arms: Gestures are key, but make sure you use them right – with purpose</a:t>
            </a:r>
          </a:p>
          <a:p>
            <a:endParaRPr lang="en-GB" dirty="0">
              <a:cs typeface="Calibri"/>
            </a:endParaRPr>
          </a:p>
          <a:p>
            <a:r>
              <a:rPr lang="en-GB" dirty="0">
                <a:cs typeface="Calibri"/>
              </a:rPr>
              <a:t>Tension: If  your audience can see that you’re tense, they will become tense. </a:t>
            </a:r>
            <a:r>
              <a:rPr lang="en-GB" sz="1200" b="0" i="0" kern="1200" dirty="0">
                <a:solidFill>
                  <a:schemeClr val="tx1"/>
                </a:solidFill>
                <a:effectLst/>
                <a:latin typeface="+mn-lt"/>
                <a:ea typeface="+mn-ea"/>
                <a:cs typeface="+mn-cs"/>
              </a:rPr>
              <a:t>To get rid of tension from your body tighten each muscle group in your body, starting at your toes.  Tighten, tighten, tighten!  Then release.  This exercise will calm your body and focus your voice.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Eyes: Make sure you look at the audience and maintain some  form of eye contact for no more than 3 seconds. A good method is using the Z pattern – move your eyes across the room in a Z pattern focusing on some members of the audience at points.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Smile: Smile as that would make you more warm and approachable, but don’t do it the whole time and make it forced. Start and end your speech with a smile. </a:t>
            </a:r>
            <a:endParaRPr lang="en-GB" dirty="0">
              <a:cs typeface="Calibri"/>
            </a:endParaRPr>
          </a:p>
        </p:txBody>
      </p:sp>
      <p:sp>
        <p:nvSpPr>
          <p:cNvPr id="4" name="Slide Number Placeholder 3"/>
          <p:cNvSpPr>
            <a:spLocks noGrp="1"/>
          </p:cNvSpPr>
          <p:nvPr>
            <p:ph type="sldNum" sz="quarter" idx="5"/>
          </p:nvPr>
        </p:nvSpPr>
        <p:spPr/>
        <p:txBody>
          <a:bodyPr/>
          <a:lstStyle/>
          <a:p>
            <a:fld id="{C5A25520-69AA-473A-975D-77CF115A57A6}" type="slidenum">
              <a:rPr lang="en-GB" smtClean="0"/>
              <a:t>10</a:t>
            </a:fld>
            <a:endParaRPr lang="en-GB"/>
          </a:p>
        </p:txBody>
      </p:sp>
    </p:spTree>
    <p:extLst>
      <p:ext uri="{BB962C8B-B14F-4D97-AF65-F5344CB8AC3E}">
        <p14:creationId xmlns:p14="http://schemas.microsoft.com/office/powerpoint/2010/main" val="2953120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E3629-AE26-4667-8EBC-8CC69A734A9B}"/>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Content Placeholder 2">
            <a:extLst>
              <a:ext uri="{FF2B5EF4-FFF2-40B4-BE49-F238E27FC236}">
                <a16:creationId xmlns:a16="http://schemas.microsoft.com/office/drawing/2014/main" id="{EF8CFD8B-95C1-436B-8EAA-2232E100FC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A31FA0-07BC-469C-9AA8-B85B301B7EF3}"/>
              </a:ext>
            </a:extLst>
          </p:cNvPr>
          <p:cNvSpPr>
            <a:spLocks noGrp="1"/>
          </p:cNvSpPr>
          <p:nvPr>
            <p:ph type="dt" sz="half" idx="10"/>
          </p:nvPr>
        </p:nvSpPr>
        <p:spPr/>
        <p:txBody>
          <a:bodyPr/>
          <a:lstStyle/>
          <a:p>
            <a:fld id="{EB833060-F00F-444A-8D7A-0EED3A2D0EFC}" type="datetimeFigureOut">
              <a:rPr lang="en-GB" smtClean="0"/>
              <a:t>12/05/2021</a:t>
            </a:fld>
            <a:endParaRPr lang="en-GB"/>
          </a:p>
        </p:txBody>
      </p:sp>
      <p:sp>
        <p:nvSpPr>
          <p:cNvPr id="5" name="Footer Placeholder 4">
            <a:extLst>
              <a:ext uri="{FF2B5EF4-FFF2-40B4-BE49-F238E27FC236}">
                <a16:creationId xmlns:a16="http://schemas.microsoft.com/office/drawing/2014/main" id="{AADFB966-82A9-40D8-8188-EA062683D4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C8C158-75C5-4F15-829A-ACBA8FE2B64F}"/>
              </a:ext>
            </a:extLst>
          </p:cNvPr>
          <p:cNvSpPr>
            <a:spLocks noGrp="1"/>
          </p:cNvSpPr>
          <p:nvPr>
            <p:ph type="sldNum" sz="quarter" idx="12"/>
          </p:nvPr>
        </p:nvSpPr>
        <p:spPr/>
        <p:txBody>
          <a:bodyPr/>
          <a:lstStyle/>
          <a:p>
            <a:fld id="{83CEF96D-1F38-4B61-9D2A-D2BDC42FBEA5}" type="slidenum">
              <a:rPr lang="en-GB" smtClean="0"/>
              <a:t>‹#›</a:t>
            </a:fld>
            <a:endParaRPr lang="en-GB"/>
          </a:p>
        </p:txBody>
      </p:sp>
      <p:pic>
        <p:nvPicPr>
          <p:cNvPr id="7" name="Picture 6">
            <a:extLst>
              <a:ext uri="{FF2B5EF4-FFF2-40B4-BE49-F238E27FC236}">
                <a16:creationId xmlns:a16="http://schemas.microsoft.com/office/drawing/2014/main" id="{D8ED63B5-7209-4563-B540-2FA8733DA281}"/>
              </a:ext>
            </a:extLst>
          </p:cNvPr>
          <p:cNvPicPr>
            <a:picLocks noChangeAspect="1"/>
          </p:cNvPicPr>
          <p:nvPr userDrawn="1"/>
        </p:nvPicPr>
        <p:blipFill>
          <a:blip r:embed="rId2"/>
          <a:stretch>
            <a:fillRect/>
          </a:stretch>
        </p:blipFill>
        <p:spPr>
          <a:xfrm>
            <a:off x="429260" y="6099876"/>
            <a:ext cx="1023620" cy="368233"/>
          </a:xfrm>
          <a:prstGeom prst="rect">
            <a:avLst/>
          </a:prstGeom>
        </p:spPr>
      </p:pic>
      <p:sp>
        <p:nvSpPr>
          <p:cNvPr id="8" name="TextBox 7">
            <a:extLst>
              <a:ext uri="{FF2B5EF4-FFF2-40B4-BE49-F238E27FC236}">
                <a16:creationId xmlns:a16="http://schemas.microsoft.com/office/drawing/2014/main" id="{F7E86528-60AC-4A27-8FD6-FDE03DF0F059}"/>
              </a:ext>
            </a:extLst>
          </p:cNvPr>
          <p:cNvSpPr txBox="1"/>
          <p:nvPr userDrawn="1"/>
        </p:nvSpPr>
        <p:spPr>
          <a:xfrm>
            <a:off x="8016240" y="6191111"/>
            <a:ext cx="3797300" cy="276999"/>
          </a:xfrm>
          <a:prstGeom prst="rect">
            <a:avLst/>
          </a:prstGeom>
          <a:noFill/>
        </p:spPr>
        <p:txBody>
          <a:bodyPr wrap="square" rtlCol="0">
            <a:spAutoFit/>
          </a:bodyPr>
          <a:lstStyle/>
          <a:p>
            <a:pPr algn="r"/>
            <a:r>
              <a:rPr lang="en-US" sz="1200" b="1" dirty="0">
                <a:solidFill>
                  <a:srgbClr val="51437A"/>
                </a:solidFill>
                <a:latin typeface="+mj-lt"/>
              </a:rPr>
              <a:t>HIGHER EDUCATION OUTREACH NETWORK</a:t>
            </a:r>
          </a:p>
        </p:txBody>
      </p:sp>
    </p:spTree>
    <p:extLst>
      <p:ext uri="{BB962C8B-B14F-4D97-AF65-F5344CB8AC3E}">
        <p14:creationId xmlns:p14="http://schemas.microsoft.com/office/powerpoint/2010/main" val="3378659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A1DAAC8D-6BAD-4347-9000-3EFCD7F2392C}"/>
              </a:ext>
            </a:extLst>
          </p:cNvPr>
          <p:cNvSpPr/>
          <p:nvPr userDrawn="1"/>
        </p:nvSpPr>
        <p:spPr>
          <a:xfrm>
            <a:off x="323794" y="306122"/>
            <a:ext cx="6172255" cy="5394960"/>
          </a:xfrm>
          <a:prstGeom prst="rect">
            <a:avLst/>
          </a:prstGeom>
          <a:solidFill>
            <a:srgbClr val="51437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2252A8-7DE6-4E30-AA3E-A145110BF1D1}"/>
              </a:ext>
            </a:extLst>
          </p:cNvPr>
          <p:cNvSpPr>
            <a:spLocks noGrp="1"/>
          </p:cNvSpPr>
          <p:nvPr>
            <p:ph type="ctrTitle" hasCustomPrompt="1"/>
          </p:nvPr>
        </p:nvSpPr>
        <p:spPr>
          <a:xfrm>
            <a:off x="465509" y="2900072"/>
            <a:ext cx="5928458" cy="952943"/>
          </a:xfrm>
        </p:spPr>
        <p:txBody>
          <a:bodyPr anchor="b">
            <a:normAutofit/>
          </a:bodyPr>
          <a:lstStyle>
            <a:lvl1pPr algn="l">
              <a:defRPr sz="4000">
                <a:solidFill>
                  <a:srgbClr val="4B3B78"/>
                </a:solidFill>
                <a:latin typeface="Brandon Grotesque Black" panose="020B0A03020203060202" pitchFamily="34" charset="0"/>
              </a:defRPr>
            </a:lvl1pPr>
          </a:lstStyle>
          <a:p>
            <a:r>
              <a:rPr lang="en-US" dirty="0"/>
              <a:t>CLICK TO ADD TITLE</a:t>
            </a:r>
            <a:endParaRPr lang="en-GB" dirty="0"/>
          </a:p>
        </p:txBody>
      </p:sp>
      <p:sp>
        <p:nvSpPr>
          <p:cNvPr id="3" name="Subtitle 2">
            <a:extLst>
              <a:ext uri="{FF2B5EF4-FFF2-40B4-BE49-F238E27FC236}">
                <a16:creationId xmlns:a16="http://schemas.microsoft.com/office/drawing/2014/main" id="{DF9E2553-A8FC-409E-897B-76184B4698F5}"/>
              </a:ext>
            </a:extLst>
          </p:cNvPr>
          <p:cNvSpPr>
            <a:spLocks noGrp="1"/>
          </p:cNvSpPr>
          <p:nvPr>
            <p:ph type="subTitle" idx="1"/>
          </p:nvPr>
        </p:nvSpPr>
        <p:spPr>
          <a:xfrm>
            <a:off x="489717" y="3978498"/>
            <a:ext cx="5915373" cy="662128"/>
          </a:xfrm>
        </p:spPr>
        <p:txBody>
          <a:bodyPr/>
          <a:lstStyle>
            <a:lvl1pPr marL="0" indent="0" algn="l">
              <a:buNone/>
              <a:defRPr sz="2400">
                <a:latin typeface="Proxima Nova Rg" panose="0200050603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4870AF38-49CF-43F7-8BE8-C663F87E63D9}"/>
              </a:ext>
            </a:extLst>
          </p:cNvPr>
          <p:cNvSpPr>
            <a:spLocks noGrp="1"/>
          </p:cNvSpPr>
          <p:nvPr>
            <p:ph type="dt" sz="half" idx="10"/>
          </p:nvPr>
        </p:nvSpPr>
        <p:spPr/>
        <p:txBody>
          <a:bodyPr/>
          <a:lstStyle/>
          <a:p>
            <a:fld id="{EB833060-F00F-444A-8D7A-0EED3A2D0EFC}" type="datetimeFigureOut">
              <a:rPr lang="en-GB" smtClean="0"/>
              <a:t>12/05/2021</a:t>
            </a:fld>
            <a:endParaRPr lang="en-GB"/>
          </a:p>
        </p:txBody>
      </p:sp>
      <p:sp>
        <p:nvSpPr>
          <p:cNvPr id="5" name="Footer Placeholder 4">
            <a:extLst>
              <a:ext uri="{FF2B5EF4-FFF2-40B4-BE49-F238E27FC236}">
                <a16:creationId xmlns:a16="http://schemas.microsoft.com/office/drawing/2014/main" id="{A5DF141B-87B4-47CD-B443-6BB7BB7D30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F153D9-0264-4FD8-B6A7-36F948B6C1BF}"/>
              </a:ext>
            </a:extLst>
          </p:cNvPr>
          <p:cNvSpPr>
            <a:spLocks noGrp="1"/>
          </p:cNvSpPr>
          <p:nvPr>
            <p:ph type="sldNum" sz="quarter" idx="12"/>
          </p:nvPr>
        </p:nvSpPr>
        <p:spPr/>
        <p:txBody>
          <a:bodyPr/>
          <a:lstStyle/>
          <a:p>
            <a:fld id="{83CEF96D-1F38-4B61-9D2A-D2BDC42FBEA5}" type="slidenum">
              <a:rPr lang="en-GB" smtClean="0"/>
              <a:t>‹#›</a:t>
            </a:fld>
            <a:endParaRPr lang="en-GB"/>
          </a:p>
        </p:txBody>
      </p:sp>
      <p:grpSp>
        <p:nvGrpSpPr>
          <p:cNvPr id="52" name="Group 4">
            <a:extLst>
              <a:ext uri="{FF2B5EF4-FFF2-40B4-BE49-F238E27FC236}">
                <a16:creationId xmlns:a16="http://schemas.microsoft.com/office/drawing/2014/main" id="{55767610-4A0C-42DA-A627-6809A1D36625}"/>
              </a:ext>
            </a:extLst>
          </p:cNvPr>
          <p:cNvGrpSpPr>
            <a:grpSpLocks noChangeAspect="1"/>
          </p:cNvGrpSpPr>
          <p:nvPr userDrawn="1"/>
        </p:nvGrpSpPr>
        <p:grpSpPr bwMode="auto">
          <a:xfrm>
            <a:off x="4753988" y="5756432"/>
            <a:ext cx="1675369" cy="620095"/>
            <a:chOff x="3109" y="2242"/>
            <a:chExt cx="1205" cy="446"/>
          </a:xfrm>
        </p:grpSpPr>
        <p:sp>
          <p:nvSpPr>
            <p:cNvPr id="53" name="Freeform 5">
              <a:extLst>
                <a:ext uri="{FF2B5EF4-FFF2-40B4-BE49-F238E27FC236}">
                  <a16:creationId xmlns:a16="http://schemas.microsoft.com/office/drawing/2014/main" id="{67CB239B-E382-4DA1-B612-5E6BF6694DD6}"/>
                </a:ext>
              </a:extLst>
            </p:cNvPr>
            <p:cNvSpPr>
              <a:spLocks/>
            </p:cNvSpPr>
            <p:nvPr/>
          </p:nvSpPr>
          <p:spPr bwMode="auto">
            <a:xfrm>
              <a:off x="3109" y="2242"/>
              <a:ext cx="450" cy="446"/>
            </a:xfrm>
            <a:custGeom>
              <a:avLst/>
              <a:gdLst>
                <a:gd name="T0" fmla="*/ 2315 w 2315"/>
                <a:gd name="T1" fmla="*/ 1343 h 2293"/>
                <a:gd name="T2" fmla="*/ 1365 w 2315"/>
                <a:gd name="T3" fmla="*/ 2293 h 2293"/>
                <a:gd name="T4" fmla="*/ 0 w 2315"/>
                <a:gd name="T5" fmla="*/ 2293 h 2293"/>
                <a:gd name="T6" fmla="*/ 0 w 2315"/>
                <a:gd name="T7" fmla="*/ 971 h 2293"/>
                <a:gd name="T8" fmla="*/ 972 w 2315"/>
                <a:gd name="T9" fmla="*/ 0 h 2293"/>
                <a:gd name="T10" fmla="*/ 972 w 2315"/>
                <a:gd name="T11" fmla="*/ 1343 h 2293"/>
                <a:gd name="T12" fmla="*/ 2315 w 2315"/>
                <a:gd name="T13" fmla="*/ 1343 h 2293"/>
              </a:gdLst>
              <a:ahLst/>
              <a:cxnLst>
                <a:cxn ang="0">
                  <a:pos x="T0" y="T1"/>
                </a:cxn>
                <a:cxn ang="0">
                  <a:pos x="T2" y="T3"/>
                </a:cxn>
                <a:cxn ang="0">
                  <a:pos x="T4" y="T5"/>
                </a:cxn>
                <a:cxn ang="0">
                  <a:pos x="T6" y="T7"/>
                </a:cxn>
                <a:cxn ang="0">
                  <a:pos x="T8" y="T9"/>
                </a:cxn>
                <a:cxn ang="0">
                  <a:pos x="T10" y="T11"/>
                </a:cxn>
                <a:cxn ang="0">
                  <a:pos x="T12" y="T13"/>
                </a:cxn>
              </a:cxnLst>
              <a:rect l="0" t="0" r="r" b="b"/>
              <a:pathLst>
                <a:path w="2315" h="2293">
                  <a:moveTo>
                    <a:pt x="2315" y="1343"/>
                  </a:moveTo>
                  <a:lnTo>
                    <a:pt x="1365" y="2293"/>
                  </a:lnTo>
                  <a:lnTo>
                    <a:pt x="0" y="2293"/>
                  </a:lnTo>
                  <a:lnTo>
                    <a:pt x="0" y="971"/>
                  </a:lnTo>
                  <a:lnTo>
                    <a:pt x="972" y="0"/>
                  </a:lnTo>
                  <a:lnTo>
                    <a:pt x="972" y="1343"/>
                  </a:lnTo>
                  <a:lnTo>
                    <a:pt x="2315" y="1343"/>
                  </a:ln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Rectangle 6">
              <a:extLst>
                <a:ext uri="{FF2B5EF4-FFF2-40B4-BE49-F238E27FC236}">
                  <a16:creationId xmlns:a16="http://schemas.microsoft.com/office/drawing/2014/main" id="{16AFF47B-409B-4BD8-BB90-29AA3BB25634}"/>
                </a:ext>
              </a:extLst>
            </p:cNvPr>
            <p:cNvSpPr>
              <a:spLocks noChangeArrowheads="1"/>
            </p:cNvSpPr>
            <p:nvPr/>
          </p:nvSpPr>
          <p:spPr bwMode="auto">
            <a:xfrm>
              <a:off x="3297" y="2242"/>
              <a:ext cx="262" cy="261"/>
            </a:xfrm>
            <a:prstGeom prst="rect">
              <a:avLst/>
            </a:prstGeom>
            <a:solidFill>
              <a:srgbClr val="FCB5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7">
              <a:extLst>
                <a:ext uri="{FF2B5EF4-FFF2-40B4-BE49-F238E27FC236}">
                  <a16:creationId xmlns:a16="http://schemas.microsoft.com/office/drawing/2014/main" id="{56FE62FF-9932-4942-92D7-D21AD34358F3}"/>
                </a:ext>
              </a:extLst>
            </p:cNvPr>
            <p:cNvSpPr>
              <a:spLocks/>
            </p:cNvSpPr>
            <p:nvPr/>
          </p:nvSpPr>
          <p:spPr bwMode="auto">
            <a:xfrm>
              <a:off x="3421" y="2391"/>
              <a:ext cx="42" cy="91"/>
            </a:xfrm>
            <a:custGeom>
              <a:avLst/>
              <a:gdLst>
                <a:gd name="T0" fmla="*/ 213 w 213"/>
                <a:gd name="T1" fmla="*/ 89 h 466"/>
                <a:gd name="T2" fmla="*/ 169 w 213"/>
                <a:gd name="T3" fmla="*/ 81 h 466"/>
                <a:gd name="T4" fmla="*/ 134 w 213"/>
                <a:gd name="T5" fmla="*/ 117 h 466"/>
                <a:gd name="T6" fmla="*/ 134 w 213"/>
                <a:gd name="T7" fmla="*/ 131 h 466"/>
                <a:gd name="T8" fmla="*/ 212 w 213"/>
                <a:gd name="T9" fmla="*/ 131 h 466"/>
                <a:gd name="T10" fmla="*/ 212 w 213"/>
                <a:gd name="T11" fmla="*/ 209 h 466"/>
                <a:gd name="T12" fmla="*/ 136 w 213"/>
                <a:gd name="T13" fmla="*/ 209 h 466"/>
                <a:gd name="T14" fmla="*/ 136 w 213"/>
                <a:gd name="T15" fmla="*/ 466 h 466"/>
                <a:gd name="T16" fmla="*/ 39 w 213"/>
                <a:gd name="T17" fmla="*/ 466 h 466"/>
                <a:gd name="T18" fmla="*/ 39 w 213"/>
                <a:gd name="T19" fmla="*/ 209 h 466"/>
                <a:gd name="T20" fmla="*/ 0 w 213"/>
                <a:gd name="T21" fmla="*/ 209 h 466"/>
                <a:gd name="T22" fmla="*/ 0 w 213"/>
                <a:gd name="T23" fmla="*/ 130 h 466"/>
                <a:gd name="T24" fmla="*/ 39 w 213"/>
                <a:gd name="T25" fmla="*/ 130 h 466"/>
                <a:gd name="T26" fmla="*/ 39 w 213"/>
                <a:gd name="T27" fmla="*/ 108 h 466"/>
                <a:gd name="T28" fmla="*/ 67 w 213"/>
                <a:gd name="T29" fmla="*/ 26 h 466"/>
                <a:gd name="T30" fmla="*/ 144 w 213"/>
                <a:gd name="T31" fmla="*/ 0 h 466"/>
                <a:gd name="T32" fmla="*/ 213 w 213"/>
                <a:gd name="T33" fmla="*/ 9 h 466"/>
                <a:gd name="T34" fmla="*/ 213 w 213"/>
                <a:gd name="T35" fmla="*/ 8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 h="466">
                  <a:moveTo>
                    <a:pt x="213" y="89"/>
                  </a:moveTo>
                  <a:cubicBezTo>
                    <a:pt x="199" y="84"/>
                    <a:pt x="185" y="81"/>
                    <a:pt x="169" y="81"/>
                  </a:cubicBezTo>
                  <a:cubicBezTo>
                    <a:pt x="147" y="81"/>
                    <a:pt x="134" y="92"/>
                    <a:pt x="134" y="117"/>
                  </a:cubicBezTo>
                  <a:lnTo>
                    <a:pt x="134" y="131"/>
                  </a:lnTo>
                  <a:lnTo>
                    <a:pt x="212" y="131"/>
                  </a:lnTo>
                  <a:lnTo>
                    <a:pt x="212" y="209"/>
                  </a:lnTo>
                  <a:lnTo>
                    <a:pt x="136" y="209"/>
                  </a:lnTo>
                  <a:lnTo>
                    <a:pt x="136" y="466"/>
                  </a:lnTo>
                  <a:lnTo>
                    <a:pt x="39" y="466"/>
                  </a:lnTo>
                  <a:lnTo>
                    <a:pt x="39" y="209"/>
                  </a:lnTo>
                  <a:lnTo>
                    <a:pt x="0" y="209"/>
                  </a:lnTo>
                  <a:lnTo>
                    <a:pt x="0" y="130"/>
                  </a:lnTo>
                  <a:lnTo>
                    <a:pt x="39" y="130"/>
                  </a:lnTo>
                  <a:lnTo>
                    <a:pt x="39" y="108"/>
                  </a:lnTo>
                  <a:cubicBezTo>
                    <a:pt x="39" y="71"/>
                    <a:pt x="49" y="44"/>
                    <a:pt x="67" y="26"/>
                  </a:cubicBezTo>
                  <a:cubicBezTo>
                    <a:pt x="84" y="9"/>
                    <a:pt x="110" y="0"/>
                    <a:pt x="144" y="0"/>
                  </a:cubicBezTo>
                  <a:cubicBezTo>
                    <a:pt x="175" y="0"/>
                    <a:pt x="195" y="4"/>
                    <a:pt x="213" y="9"/>
                  </a:cubicBezTo>
                  <a:lnTo>
                    <a:pt x="213" y="89"/>
                  </a:ln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8">
              <a:extLst>
                <a:ext uri="{FF2B5EF4-FFF2-40B4-BE49-F238E27FC236}">
                  <a16:creationId xmlns:a16="http://schemas.microsoft.com/office/drawing/2014/main" id="{E68C60BC-AED6-4A09-B7A3-AE17378A1EAD}"/>
                </a:ext>
              </a:extLst>
            </p:cNvPr>
            <p:cNvSpPr>
              <a:spLocks/>
            </p:cNvSpPr>
            <p:nvPr/>
          </p:nvSpPr>
          <p:spPr bwMode="auto">
            <a:xfrm>
              <a:off x="3469" y="2394"/>
              <a:ext cx="68" cy="89"/>
            </a:xfrm>
            <a:custGeom>
              <a:avLst/>
              <a:gdLst>
                <a:gd name="T0" fmla="*/ 188 w 350"/>
                <a:gd name="T1" fmla="*/ 455 h 455"/>
                <a:gd name="T2" fmla="*/ 0 w 350"/>
                <a:gd name="T3" fmla="*/ 384 h 455"/>
                <a:gd name="T4" fmla="*/ 58 w 350"/>
                <a:gd name="T5" fmla="*/ 315 h 455"/>
                <a:gd name="T6" fmla="*/ 190 w 350"/>
                <a:gd name="T7" fmla="*/ 369 h 455"/>
                <a:gd name="T8" fmla="*/ 254 w 350"/>
                <a:gd name="T9" fmla="*/ 326 h 455"/>
                <a:gd name="T10" fmla="*/ 164 w 350"/>
                <a:gd name="T11" fmla="*/ 270 h 455"/>
                <a:gd name="T12" fmla="*/ 18 w 350"/>
                <a:gd name="T13" fmla="*/ 133 h 455"/>
                <a:gd name="T14" fmla="*/ 173 w 350"/>
                <a:gd name="T15" fmla="*/ 0 h 455"/>
                <a:gd name="T16" fmla="*/ 337 w 350"/>
                <a:gd name="T17" fmla="*/ 56 h 455"/>
                <a:gd name="T18" fmla="*/ 287 w 350"/>
                <a:gd name="T19" fmla="*/ 129 h 455"/>
                <a:gd name="T20" fmla="*/ 171 w 350"/>
                <a:gd name="T21" fmla="*/ 86 h 455"/>
                <a:gd name="T22" fmla="*/ 115 w 350"/>
                <a:gd name="T23" fmla="*/ 126 h 455"/>
                <a:gd name="T24" fmla="*/ 210 w 350"/>
                <a:gd name="T25" fmla="*/ 184 h 455"/>
                <a:gd name="T26" fmla="*/ 350 w 350"/>
                <a:gd name="T27" fmla="*/ 318 h 455"/>
                <a:gd name="T28" fmla="*/ 188 w 350"/>
                <a:gd name="T29" fmla="*/ 45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0" h="455">
                  <a:moveTo>
                    <a:pt x="188" y="455"/>
                  </a:moveTo>
                  <a:cubicBezTo>
                    <a:pt x="121" y="455"/>
                    <a:pt x="53" y="431"/>
                    <a:pt x="0" y="384"/>
                  </a:cubicBezTo>
                  <a:lnTo>
                    <a:pt x="58" y="315"/>
                  </a:lnTo>
                  <a:cubicBezTo>
                    <a:pt x="98" y="348"/>
                    <a:pt x="139" y="369"/>
                    <a:pt x="190" y="369"/>
                  </a:cubicBezTo>
                  <a:cubicBezTo>
                    <a:pt x="230" y="369"/>
                    <a:pt x="254" y="353"/>
                    <a:pt x="254" y="326"/>
                  </a:cubicBezTo>
                  <a:cubicBezTo>
                    <a:pt x="254" y="301"/>
                    <a:pt x="238" y="289"/>
                    <a:pt x="164" y="270"/>
                  </a:cubicBezTo>
                  <a:cubicBezTo>
                    <a:pt x="75" y="247"/>
                    <a:pt x="18" y="222"/>
                    <a:pt x="18" y="133"/>
                  </a:cubicBezTo>
                  <a:cubicBezTo>
                    <a:pt x="18" y="53"/>
                    <a:pt x="82" y="0"/>
                    <a:pt x="173" y="0"/>
                  </a:cubicBezTo>
                  <a:cubicBezTo>
                    <a:pt x="237" y="0"/>
                    <a:pt x="292" y="20"/>
                    <a:pt x="337" y="56"/>
                  </a:cubicBezTo>
                  <a:lnTo>
                    <a:pt x="287" y="129"/>
                  </a:lnTo>
                  <a:cubicBezTo>
                    <a:pt x="247" y="102"/>
                    <a:pt x="209" y="86"/>
                    <a:pt x="171" y="86"/>
                  </a:cubicBezTo>
                  <a:cubicBezTo>
                    <a:pt x="134" y="86"/>
                    <a:pt x="115" y="103"/>
                    <a:pt x="115" y="126"/>
                  </a:cubicBezTo>
                  <a:cubicBezTo>
                    <a:pt x="115" y="155"/>
                    <a:pt x="134" y="164"/>
                    <a:pt x="210" y="184"/>
                  </a:cubicBezTo>
                  <a:cubicBezTo>
                    <a:pt x="300" y="207"/>
                    <a:pt x="350" y="239"/>
                    <a:pt x="350" y="318"/>
                  </a:cubicBezTo>
                  <a:cubicBezTo>
                    <a:pt x="350" y="406"/>
                    <a:pt x="283" y="455"/>
                    <a:pt x="188" y="455"/>
                  </a:cubicBez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9">
              <a:extLst>
                <a:ext uri="{FF2B5EF4-FFF2-40B4-BE49-F238E27FC236}">
                  <a16:creationId xmlns:a16="http://schemas.microsoft.com/office/drawing/2014/main" id="{40DF3F37-1D91-4E50-A8D9-892671D34D7E}"/>
                </a:ext>
              </a:extLst>
            </p:cNvPr>
            <p:cNvSpPr>
              <a:spLocks noEditPoints="1"/>
            </p:cNvSpPr>
            <p:nvPr/>
          </p:nvSpPr>
          <p:spPr bwMode="auto">
            <a:xfrm>
              <a:off x="3319" y="2394"/>
              <a:ext cx="92" cy="89"/>
            </a:xfrm>
            <a:custGeom>
              <a:avLst/>
              <a:gdLst>
                <a:gd name="T0" fmla="*/ 236 w 471"/>
                <a:gd name="T1" fmla="*/ 0 h 457"/>
                <a:gd name="T2" fmla="*/ 0 w 471"/>
                <a:gd name="T3" fmla="*/ 228 h 457"/>
                <a:gd name="T4" fmla="*/ 235 w 471"/>
                <a:gd name="T5" fmla="*/ 457 h 457"/>
                <a:gd name="T6" fmla="*/ 471 w 471"/>
                <a:gd name="T7" fmla="*/ 228 h 457"/>
                <a:gd name="T8" fmla="*/ 236 w 471"/>
                <a:gd name="T9" fmla="*/ 0 h 457"/>
                <a:gd name="T10" fmla="*/ 236 w 471"/>
                <a:gd name="T11" fmla="*/ 367 h 457"/>
                <a:gd name="T12" fmla="*/ 102 w 471"/>
                <a:gd name="T13" fmla="*/ 228 h 457"/>
                <a:gd name="T14" fmla="*/ 235 w 471"/>
                <a:gd name="T15" fmla="*/ 89 h 457"/>
                <a:gd name="T16" fmla="*/ 369 w 471"/>
                <a:gd name="T17" fmla="*/ 228 h 457"/>
                <a:gd name="T18" fmla="*/ 236 w 471"/>
                <a:gd name="T19" fmla="*/ 36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457">
                  <a:moveTo>
                    <a:pt x="236" y="0"/>
                  </a:moveTo>
                  <a:cubicBezTo>
                    <a:pt x="100" y="0"/>
                    <a:pt x="0" y="103"/>
                    <a:pt x="0" y="228"/>
                  </a:cubicBezTo>
                  <a:cubicBezTo>
                    <a:pt x="0" y="355"/>
                    <a:pt x="98" y="457"/>
                    <a:pt x="235" y="457"/>
                  </a:cubicBezTo>
                  <a:cubicBezTo>
                    <a:pt x="371" y="457"/>
                    <a:pt x="471" y="354"/>
                    <a:pt x="471" y="228"/>
                  </a:cubicBezTo>
                  <a:cubicBezTo>
                    <a:pt x="471" y="101"/>
                    <a:pt x="373" y="0"/>
                    <a:pt x="236" y="0"/>
                  </a:cubicBezTo>
                  <a:close/>
                  <a:moveTo>
                    <a:pt x="236" y="367"/>
                  </a:moveTo>
                  <a:cubicBezTo>
                    <a:pt x="158" y="367"/>
                    <a:pt x="102" y="304"/>
                    <a:pt x="102" y="228"/>
                  </a:cubicBezTo>
                  <a:cubicBezTo>
                    <a:pt x="102" y="151"/>
                    <a:pt x="156" y="89"/>
                    <a:pt x="235" y="89"/>
                  </a:cubicBezTo>
                  <a:cubicBezTo>
                    <a:pt x="313" y="89"/>
                    <a:pt x="369" y="153"/>
                    <a:pt x="369" y="228"/>
                  </a:cubicBezTo>
                  <a:cubicBezTo>
                    <a:pt x="369" y="305"/>
                    <a:pt x="314" y="367"/>
                    <a:pt x="236" y="367"/>
                  </a:cubicBez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0">
              <a:extLst>
                <a:ext uri="{FF2B5EF4-FFF2-40B4-BE49-F238E27FC236}">
                  <a16:creationId xmlns:a16="http://schemas.microsoft.com/office/drawing/2014/main" id="{83638438-037D-46B0-AE1C-D324C7E46B73}"/>
                </a:ext>
              </a:extLst>
            </p:cNvPr>
            <p:cNvSpPr>
              <a:spLocks/>
            </p:cNvSpPr>
            <p:nvPr/>
          </p:nvSpPr>
          <p:spPr bwMode="auto">
            <a:xfrm>
              <a:off x="3592" y="2395"/>
              <a:ext cx="74" cy="88"/>
            </a:xfrm>
            <a:custGeom>
              <a:avLst/>
              <a:gdLst>
                <a:gd name="T0" fmla="*/ 381 w 381"/>
                <a:gd name="T1" fmla="*/ 252 h 452"/>
                <a:gd name="T2" fmla="*/ 189 w 381"/>
                <a:gd name="T3" fmla="*/ 452 h 452"/>
                <a:gd name="T4" fmla="*/ 0 w 381"/>
                <a:gd name="T5" fmla="*/ 256 h 452"/>
                <a:gd name="T6" fmla="*/ 0 w 381"/>
                <a:gd name="T7" fmla="*/ 0 h 452"/>
                <a:gd name="T8" fmla="*/ 78 w 381"/>
                <a:gd name="T9" fmla="*/ 0 h 452"/>
                <a:gd name="T10" fmla="*/ 78 w 381"/>
                <a:gd name="T11" fmla="*/ 253 h 452"/>
                <a:gd name="T12" fmla="*/ 191 w 381"/>
                <a:gd name="T13" fmla="*/ 380 h 452"/>
                <a:gd name="T14" fmla="*/ 303 w 381"/>
                <a:gd name="T15" fmla="*/ 256 h 452"/>
                <a:gd name="T16" fmla="*/ 303 w 381"/>
                <a:gd name="T17" fmla="*/ 0 h 452"/>
                <a:gd name="T18" fmla="*/ 381 w 381"/>
                <a:gd name="T19" fmla="*/ 0 h 452"/>
                <a:gd name="T20" fmla="*/ 381 w 381"/>
                <a:gd name="T21" fmla="*/ 25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 h="452">
                  <a:moveTo>
                    <a:pt x="381" y="252"/>
                  </a:moveTo>
                  <a:cubicBezTo>
                    <a:pt x="381" y="385"/>
                    <a:pt x="306" y="452"/>
                    <a:pt x="189" y="452"/>
                  </a:cubicBezTo>
                  <a:cubicBezTo>
                    <a:pt x="74" y="452"/>
                    <a:pt x="0" y="385"/>
                    <a:pt x="0" y="256"/>
                  </a:cubicBezTo>
                  <a:lnTo>
                    <a:pt x="0" y="0"/>
                  </a:lnTo>
                  <a:lnTo>
                    <a:pt x="78" y="0"/>
                  </a:lnTo>
                  <a:lnTo>
                    <a:pt x="78" y="253"/>
                  </a:lnTo>
                  <a:cubicBezTo>
                    <a:pt x="78" y="335"/>
                    <a:pt x="121" y="380"/>
                    <a:pt x="191" y="380"/>
                  </a:cubicBezTo>
                  <a:cubicBezTo>
                    <a:pt x="260" y="380"/>
                    <a:pt x="303" y="338"/>
                    <a:pt x="303" y="256"/>
                  </a:cubicBezTo>
                  <a:lnTo>
                    <a:pt x="303" y="0"/>
                  </a:lnTo>
                  <a:lnTo>
                    <a:pt x="381" y="0"/>
                  </a:lnTo>
                  <a:lnTo>
                    <a:pt x="381" y="252"/>
                  </a:ln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1">
              <a:extLst>
                <a:ext uri="{FF2B5EF4-FFF2-40B4-BE49-F238E27FC236}">
                  <a16:creationId xmlns:a16="http://schemas.microsoft.com/office/drawing/2014/main" id="{86343D54-FE3C-4DD4-A15F-991E626230AA}"/>
                </a:ext>
              </a:extLst>
            </p:cNvPr>
            <p:cNvSpPr>
              <a:spLocks/>
            </p:cNvSpPr>
            <p:nvPr/>
          </p:nvSpPr>
          <p:spPr bwMode="auto">
            <a:xfrm>
              <a:off x="3682" y="2415"/>
              <a:ext cx="59" cy="67"/>
            </a:xfrm>
            <a:custGeom>
              <a:avLst/>
              <a:gdLst>
                <a:gd name="T0" fmla="*/ 77 w 302"/>
                <a:gd name="T1" fmla="*/ 343 h 343"/>
                <a:gd name="T2" fmla="*/ 0 w 302"/>
                <a:gd name="T3" fmla="*/ 343 h 343"/>
                <a:gd name="T4" fmla="*/ 0 w 302"/>
                <a:gd name="T5" fmla="*/ 7 h 343"/>
                <a:gd name="T6" fmla="*/ 77 w 302"/>
                <a:gd name="T7" fmla="*/ 7 h 343"/>
                <a:gd name="T8" fmla="*/ 77 w 302"/>
                <a:gd name="T9" fmla="*/ 59 h 343"/>
                <a:gd name="T10" fmla="*/ 182 w 302"/>
                <a:gd name="T11" fmla="*/ 0 h 343"/>
                <a:gd name="T12" fmla="*/ 302 w 302"/>
                <a:gd name="T13" fmla="*/ 129 h 343"/>
                <a:gd name="T14" fmla="*/ 302 w 302"/>
                <a:gd name="T15" fmla="*/ 343 h 343"/>
                <a:gd name="T16" fmla="*/ 225 w 302"/>
                <a:gd name="T17" fmla="*/ 343 h 343"/>
                <a:gd name="T18" fmla="*/ 225 w 302"/>
                <a:gd name="T19" fmla="*/ 152 h 343"/>
                <a:gd name="T20" fmla="*/ 153 w 302"/>
                <a:gd name="T21" fmla="*/ 70 h 343"/>
                <a:gd name="T22" fmla="*/ 77 w 302"/>
                <a:gd name="T23" fmla="*/ 153 h 343"/>
                <a:gd name="T24" fmla="*/ 77 w 302"/>
                <a:gd name="T25" fmla="*/ 34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 h="343">
                  <a:moveTo>
                    <a:pt x="77" y="343"/>
                  </a:moveTo>
                  <a:lnTo>
                    <a:pt x="0" y="343"/>
                  </a:lnTo>
                  <a:lnTo>
                    <a:pt x="0" y="7"/>
                  </a:lnTo>
                  <a:lnTo>
                    <a:pt x="77" y="7"/>
                  </a:lnTo>
                  <a:lnTo>
                    <a:pt x="77" y="59"/>
                  </a:lnTo>
                  <a:cubicBezTo>
                    <a:pt x="99" y="27"/>
                    <a:pt x="130" y="0"/>
                    <a:pt x="182" y="0"/>
                  </a:cubicBezTo>
                  <a:cubicBezTo>
                    <a:pt x="258" y="0"/>
                    <a:pt x="302" y="51"/>
                    <a:pt x="302" y="129"/>
                  </a:cubicBezTo>
                  <a:lnTo>
                    <a:pt x="302" y="343"/>
                  </a:lnTo>
                  <a:lnTo>
                    <a:pt x="225" y="343"/>
                  </a:lnTo>
                  <a:lnTo>
                    <a:pt x="225" y="152"/>
                  </a:lnTo>
                  <a:cubicBezTo>
                    <a:pt x="225" y="100"/>
                    <a:pt x="199" y="70"/>
                    <a:pt x="153" y="70"/>
                  </a:cubicBezTo>
                  <a:cubicBezTo>
                    <a:pt x="109" y="70"/>
                    <a:pt x="77" y="101"/>
                    <a:pt x="77" y="153"/>
                  </a:cubicBezTo>
                  <a:lnTo>
                    <a:pt x="77" y="343"/>
                  </a:ln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12">
              <a:extLst>
                <a:ext uri="{FF2B5EF4-FFF2-40B4-BE49-F238E27FC236}">
                  <a16:creationId xmlns:a16="http://schemas.microsoft.com/office/drawing/2014/main" id="{CD567CB4-DBFE-44E6-BF83-DDDDD80D04DE}"/>
                </a:ext>
              </a:extLst>
            </p:cNvPr>
            <p:cNvSpPr>
              <a:spLocks noEditPoints="1"/>
            </p:cNvSpPr>
            <p:nvPr/>
          </p:nvSpPr>
          <p:spPr bwMode="auto">
            <a:xfrm>
              <a:off x="3756" y="2392"/>
              <a:ext cx="16" cy="90"/>
            </a:xfrm>
            <a:custGeom>
              <a:avLst/>
              <a:gdLst>
                <a:gd name="T0" fmla="*/ 3 w 83"/>
                <a:gd name="T1" fmla="*/ 125 h 461"/>
                <a:gd name="T2" fmla="*/ 80 w 83"/>
                <a:gd name="T3" fmla="*/ 125 h 461"/>
                <a:gd name="T4" fmla="*/ 80 w 83"/>
                <a:gd name="T5" fmla="*/ 461 h 461"/>
                <a:gd name="T6" fmla="*/ 3 w 83"/>
                <a:gd name="T7" fmla="*/ 461 h 461"/>
                <a:gd name="T8" fmla="*/ 3 w 83"/>
                <a:gd name="T9" fmla="*/ 125 h 461"/>
                <a:gd name="T10" fmla="*/ 0 w 83"/>
                <a:gd name="T11" fmla="*/ 0 h 461"/>
                <a:gd name="T12" fmla="*/ 83 w 83"/>
                <a:gd name="T13" fmla="*/ 0 h 461"/>
                <a:gd name="T14" fmla="*/ 83 w 83"/>
                <a:gd name="T15" fmla="*/ 73 h 461"/>
                <a:gd name="T16" fmla="*/ 0 w 83"/>
                <a:gd name="T17" fmla="*/ 73 h 461"/>
                <a:gd name="T18" fmla="*/ 0 w 83"/>
                <a:gd name="T19"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461">
                  <a:moveTo>
                    <a:pt x="3" y="125"/>
                  </a:moveTo>
                  <a:lnTo>
                    <a:pt x="80" y="125"/>
                  </a:lnTo>
                  <a:lnTo>
                    <a:pt x="80" y="461"/>
                  </a:lnTo>
                  <a:lnTo>
                    <a:pt x="3" y="461"/>
                  </a:lnTo>
                  <a:lnTo>
                    <a:pt x="3" y="125"/>
                  </a:lnTo>
                  <a:close/>
                  <a:moveTo>
                    <a:pt x="0" y="0"/>
                  </a:moveTo>
                  <a:lnTo>
                    <a:pt x="83" y="0"/>
                  </a:lnTo>
                  <a:lnTo>
                    <a:pt x="83" y="73"/>
                  </a:lnTo>
                  <a:lnTo>
                    <a:pt x="0" y="73"/>
                  </a:lnTo>
                  <a:lnTo>
                    <a:pt x="0" y="0"/>
                  </a:ln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3">
              <a:extLst>
                <a:ext uri="{FF2B5EF4-FFF2-40B4-BE49-F238E27FC236}">
                  <a16:creationId xmlns:a16="http://schemas.microsoft.com/office/drawing/2014/main" id="{C0EEDDD1-C2FD-4A08-BBCF-FCFA79E5B319}"/>
                </a:ext>
              </a:extLst>
            </p:cNvPr>
            <p:cNvSpPr>
              <a:spLocks/>
            </p:cNvSpPr>
            <p:nvPr/>
          </p:nvSpPr>
          <p:spPr bwMode="auto">
            <a:xfrm>
              <a:off x="3821" y="2393"/>
              <a:ext cx="80" cy="90"/>
            </a:xfrm>
            <a:custGeom>
              <a:avLst/>
              <a:gdLst>
                <a:gd name="T0" fmla="*/ 227 w 407"/>
                <a:gd name="T1" fmla="*/ 460 h 460"/>
                <a:gd name="T2" fmla="*/ 0 w 407"/>
                <a:gd name="T3" fmla="*/ 231 h 460"/>
                <a:gd name="T4" fmla="*/ 230 w 407"/>
                <a:gd name="T5" fmla="*/ 0 h 460"/>
                <a:gd name="T6" fmla="*/ 404 w 407"/>
                <a:gd name="T7" fmla="*/ 69 h 460"/>
                <a:gd name="T8" fmla="*/ 354 w 407"/>
                <a:gd name="T9" fmla="*/ 127 h 460"/>
                <a:gd name="T10" fmla="*/ 229 w 407"/>
                <a:gd name="T11" fmla="*/ 72 h 460"/>
                <a:gd name="T12" fmla="*/ 82 w 407"/>
                <a:gd name="T13" fmla="*/ 229 h 460"/>
                <a:gd name="T14" fmla="*/ 229 w 407"/>
                <a:gd name="T15" fmla="*/ 388 h 460"/>
                <a:gd name="T16" fmla="*/ 357 w 407"/>
                <a:gd name="T17" fmla="*/ 331 h 460"/>
                <a:gd name="T18" fmla="*/ 407 w 407"/>
                <a:gd name="T19" fmla="*/ 381 h 460"/>
                <a:gd name="T20" fmla="*/ 227 w 407"/>
                <a:gd name="T21" fmla="*/ 46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7" h="460">
                  <a:moveTo>
                    <a:pt x="227" y="460"/>
                  </a:moveTo>
                  <a:cubicBezTo>
                    <a:pt x="97" y="460"/>
                    <a:pt x="0" y="359"/>
                    <a:pt x="0" y="231"/>
                  </a:cubicBezTo>
                  <a:cubicBezTo>
                    <a:pt x="0" y="104"/>
                    <a:pt x="95" y="0"/>
                    <a:pt x="230" y="0"/>
                  </a:cubicBezTo>
                  <a:cubicBezTo>
                    <a:pt x="312" y="0"/>
                    <a:pt x="361" y="29"/>
                    <a:pt x="404" y="69"/>
                  </a:cubicBezTo>
                  <a:lnTo>
                    <a:pt x="354" y="127"/>
                  </a:lnTo>
                  <a:cubicBezTo>
                    <a:pt x="318" y="94"/>
                    <a:pt x="280" y="72"/>
                    <a:pt x="229" y="72"/>
                  </a:cubicBezTo>
                  <a:cubicBezTo>
                    <a:pt x="144" y="72"/>
                    <a:pt x="82" y="142"/>
                    <a:pt x="82" y="229"/>
                  </a:cubicBezTo>
                  <a:cubicBezTo>
                    <a:pt x="82" y="317"/>
                    <a:pt x="144" y="388"/>
                    <a:pt x="229" y="388"/>
                  </a:cubicBezTo>
                  <a:cubicBezTo>
                    <a:pt x="284" y="388"/>
                    <a:pt x="319" y="366"/>
                    <a:pt x="357" y="331"/>
                  </a:cubicBezTo>
                  <a:lnTo>
                    <a:pt x="407" y="381"/>
                  </a:lnTo>
                  <a:cubicBezTo>
                    <a:pt x="361" y="430"/>
                    <a:pt x="310" y="460"/>
                    <a:pt x="227" y="460"/>
                  </a:cubicBez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4">
              <a:extLst>
                <a:ext uri="{FF2B5EF4-FFF2-40B4-BE49-F238E27FC236}">
                  <a16:creationId xmlns:a16="http://schemas.microsoft.com/office/drawing/2014/main" id="{9CB86466-A5C0-48BC-8C25-B5AF0362294F}"/>
                </a:ext>
              </a:extLst>
            </p:cNvPr>
            <p:cNvSpPr>
              <a:spLocks noEditPoints="1"/>
            </p:cNvSpPr>
            <p:nvPr/>
          </p:nvSpPr>
          <p:spPr bwMode="auto">
            <a:xfrm>
              <a:off x="3908" y="2415"/>
              <a:ext cx="69" cy="68"/>
            </a:xfrm>
            <a:custGeom>
              <a:avLst/>
              <a:gdLst>
                <a:gd name="T0" fmla="*/ 178 w 358"/>
                <a:gd name="T1" fmla="*/ 67 h 350"/>
                <a:gd name="T2" fmla="*/ 77 w 358"/>
                <a:gd name="T3" fmla="*/ 175 h 350"/>
                <a:gd name="T4" fmla="*/ 179 w 358"/>
                <a:gd name="T5" fmla="*/ 283 h 350"/>
                <a:gd name="T6" fmla="*/ 281 w 358"/>
                <a:gd name="T7" fmla="*/ 176 h 350"/>
                <a:gd name="T8" fmla="*/ 178 w 358"/>
                <a:gd name="T9" fmla="*/ 67 h 350"/>
                <a:gd name="T10" fmla="*/ 178 w 358"/>
                <a:gd name="T11" fmla="*/ 350 h 350"/>
                <a:gd name="T12" fmla="*/ 0 w 358"/>
                <a:gd name="T13" fmla="*/ 176 h 350"/>
                <a:gd name="T14" fmla="*/ 179 w 358"/>
                <a:gd name="T15" fmla="*/ 0 h 350"/>
                <a:gd name="T16" fmla="*/ 358 w 358"/>
                <a:gd name="T17" fmla="*/ 175 h 350"/>
                <a:gd name="T18" fmla="*/ 178 w 358"/>
                <a:gd name="T19"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8" h="350">
                  <a:moveTo>
                    <a:pt x="178" y="67"/>
                  </a:moveTo>
                  <a:cubicBezTo>
                    <a:pt x="116" y="67"/>
                    <a:pt x="77" y="116"/>
                    <a:pt x="77" y="175"/>
                  </a:cubicBezTo>
                  <a:cubicBezTo>
                    <a:pt x="77" y="235"/>
                    <a:pt x="119" y="283"/>
                    <a:pt x="179" y="283"/>
                  </a:cubicBezTo>
                  <a:cubicBezTo>
                    <a:pt x="241" y="283"/>
                    <a:pt x="281" y="235"/>
                    <a:pt x="281" y="176"/>
                  </a:cubicBezTo>
                  <a:cubicBezTo>
                    <a:pt x="281" y="116"/>
                    <a:pt x="238" y="67"/>
                    <a:pt x="178" y="67"/>
                  </a:cubicBezTo>
                  <a:close/>
                  <a:moveTo>
                    <a:pt x="178" y="350"/>
                  </a:moveTo>
                  <a:cubicBezTo>
                    <a:pt x="75" y="350"/>
                    <a:pt x="0" y="272"/>
                    <a:pt x="0" y="176"/>
                  </a:cubicBezTo>
                  <a:cubicBezTo>
                    <a:pt x="0" y="79"/>
                    <a:pt x="76" y="0"/>
                    <a:pt x="179" y="0"/>
                  </a:cubicBezTo>
                  <a:cubicBezTo>
                    <a:pt x="282" y="0"/>
                    <a:pt x="358" y="78"/>
                    <a:pt x="358" y="175"/>
                  </a:cubicBezTo>
                  <a:cubicBezTo>
                    <a:pt x="358" y="271"/>
                    <a:pt x="281" y="350"/>
                    <a:pt x="178" y="350"/>
                  </a:cubicBez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5">
              <a:extLst>
                <a:ext uri="{FF2B5EF4-FFF2-40B4-BE49-F238E27FC236}">
                  <a16:creationId xmlns:a16="http://schemas.microsoft.com/office/drawing/2014/main" id="{51E4BDBA-A32A-4A71-94AA-729D27A07EE0}"/>
                </a:ext>
              </a:extLst>
            </p:cNvPr>
            <p:cNvSpPr>
              <a:spLocks/>
            </p:cNvSpPr>
            <p:nvPr/>
          </p:nvSpPr>
          <p:spPr bwMode="auto">
            <a:xfrm>
              <a:off x="3990" y="2415"/>
              <a:ext cx="59" cy="67"/>
            </a:xfrm>
            <a:custGeom>
              <a:avLst/>
              <a:gdLst>
                <a:gd name="T0" fmla="*/ 77 w 302"/>
                <a:gd name="T1" fmla="*/ 343 h 343"/>
                <a:gd name="T2" fmla="*/ 0 w 302"/>
                <a:gd name="T3" fmla="*/ 343 h 343"/>
                <a:gd name="T4" fmla="*/ 0 w 302"/>
                <a:gd name="T5" fmla="*/ 7 h 343"/>
                <a:gd name="T6" fmla="*/ 77 w 302"/>
                <a:gd name="T7" fmla="*/ 7 h 343"/>
                <a:gd name="T8" fmla="*/ 77 w 302"/>
                <a:gd name="T9" fmla="*/ 59 h 343"/>
                <a:gd name="T10" fmla="*/ 182 w 302"/>
                <a:gd name="T11" fmla="*/ 0 h 343"/>
                <a:gd name="T12" fmla="*/ 302 w 302"/>
                <a:gd name="T13" fmla="*/ 129 h 343"/>
                <a:gd name="T14" fmla="*/ 302 w 302"/>
                <a:gd name="T15" fmla="*/ 343 h 343"/>
                <a:gd name="T16" fmla="*/ 225 w 302"/>
                <a:gd name="T17" fmla="*/ 343 h 343"/>
                <a:gd name="T18" fmla="*/ 225 w 302"/>
                <a:gd name="T19" fmla="*/ 152 h 343"/>
                <a:gd name="T20" fmla="*/ 153 w 302"/>
                <a:gd name="T21" fmla="*/ 70 h 343"/>
                <a:gd name="T22" fmla="*/ 77 w 302"/>
                <a:gd name="T23" fmla="*/ 153 h 343"/>
                <a:gd name="T24" fmla="*/ 77 w 302"/>
                <a:gd name="T25" fmla="*/ 34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 h="343">
                  <a:moveTo>
                    <a:pt x="77" y="343"/>
                  </a:moveTo>
                  <a:lnTo>
                    <a:pt x="0" y="343"/>
                  </a:lnTo>
                  <a:lnTo>
                    <a:pt x="0" y="7"/>
                  </a:lnTo>
                  <a:lnTo>
                    <a:pt x="77" y="7"/>
                  </a:lnTo>
                  <a:lnTo>
                    <a:pt x="77" y="59"/>
                  </a:lnTo>
                  <a:cubicBezTo>
                    <a:pt x="99" y="27"/>
                    <a:pt x="130" y="0"/>
                    <a:pt x="182" y="0"/>
                  </a:cubicBezTo>
                  <a:cubicBezTo>
                    <a:pt x="258" y="0"/>
                    <a:pt x="302" y="51"/>
                    <a:pt x="302" y="129"/>
                  </a:cubicBezTo>
                  <a:lnTo>
                    <a:pt x="302" y="343"/>
                  </a:lnTo>
                  <a:lnTo>
                    <a:pt x="225" y="343"/>
                  </a:lnTo>
                  <a:lnTo>
                    <a:pt x="225" y="152"/>
                  </a:lnTo>
                  <a:cubicBezTo>
                    <a:pt x="225" y="100"/>
                    <a:pt x="199" y="70"/>
                    <a:pt x="153" y="70"/>
                  </a:cubicBezTo>
                  <a:cubicBezTo>
                    <a:pt x="108" y="70"/>
                    <a:pt x="77" y="101"/>
                    <a:pt x="77" y="153"/>
                  </a:cubicBezTo>
                  <a:lnTo>
                    <a:pt x="77" y="343"/>
                  </a:ln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6">
              <a:extLst>
                <a:ext uri="{FF2B5EF4-FFF2-40B4-BE49-F238E27FC236}">
                  <a16:creationId xmlns:a16="http://schemas.microsoft.com/office/drawing/2014/main" id="{ADE73C59-E0F5-419F-8AE4-3ED0C74347A2}"/>
                </a:ext>
              </a:extLst>
            </p:cNvPr>
            <p:cNvSpPr>
              <a:spLocks/>
            </p:cNvSpPr>
            <p:nvPr/>
          </p:nvSpPr>
          <p:spPr bwMode="auto">
            <a:xfrm>
              <a:off x="4064" y="2415"/>
              <a:ext cx="59" cy="67"/>
            </a:xfrm>
            <a:custGeom>
              <a:avLst/>
              <a:gdLst>
                <a:gd name="T0" fmla="*/ 77 w 301"/>
                <a:gd name="T1" fmla="*/ 343 h 343"/>
                <a:gd name="T2" fmla="*/ 0 w 301"/>
                <a:gd name="T3" fmla="*/ 343 h 343"/>
                <a:gd name="T4" fmla="*/ 0 w 301"/>
                <a:gd name="T5" fmla="*/ 7 h 343"/>
                <a:gd name="T6" fmla="*/ 77 w 301"/>
                <a:gd name="T7" fmla="*/ 7 h 343"/>
                <a:gd name="T8" fmla="*/ 77 w 301"/>
                <a:gd name="T9" fmla="*/ 59 h 343"/>
                <a:gd name="T10" fmla="*/ 182 w 301"/>
                <a:gd name="T11" fmla="*/ 0 h 343"/>
                <a:gd name="T12" fmla="*/ 301 w 301"/>
                <a:gd name="T13" fmla="*/ 129 h 343"/>
                <a:gd name="T14" fmla="*/ 301 w 301"/>
                <a:gd name="T15" fmla="*/ 343 h 343"/>
                <a:gd name="T16" fmla="*/ 224 w 301"/>
                <a:gd name="T17" fmla="*/ 343 h 343"/>
                <a:gd name="T18" fmla="*/ 224 w 301"/>
                <a:gd name="T19" fmla="*/ 152 h 343"/>
                <a:gd name="T20" fmla="*/ 152 w 301"/>
                <a:gd name="T21" fmla="*/ 70 h 343"/>
                <a:gd name="T22" fmla="*/ 77 w 301"/>
                <a:gd name="T23" fmla="*/ 153 h 343"/>
                <a:gd name="T24" fmla="*/ 77 w 301"/>
                <a:gd name="T25" fmla="*/ 34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343">
                  <a:moveTo>
                    <a:pt x="77" y="343"/>
                  </a:moveTo>
                  <a:lnTo>
                    <a:pt x="0" y="343"/>
                  </a:lnTo>
                  <a:lnTo>
                    <a:pt x="0" y="7"/>
                  </a:lnTo>
                  <a:lnTo>
                    <a:pt x="77" y="7"/>
                  </a:lnTo>
                  <a:lnTo>
                    <a:pt x="77" y="59"/>
                  </a:lnTo>
                  <a:cubicBezTo>
                    <a:pt x="98" y="27"/>
                    <a:pt x="129" y="0"/>
                    <a:pt x="182" y="0"/>
                  </a:cubicBezTo>
                  <a:cubicBezTo>
                    <a:pt x="257" y="0"/>
                    <a:pt x="301" y="51"/>
                    <a:pt x="301" y="129"/>
                  </a:cubicBezTo>
                  <a:lnTo>
                    <a:pt x="301" y="343"/>
                  </a:lnTo>
                  <a:lnTo>
                    <a:pt x="224" y="343"/>
                  </a:lnTo>
                  <a:lnTo>
                    <a:pt x="224" y="152"/>
                  </a:lnTo>
                  <a:cubicBezTo>
                    <a:pt x="224" y="100"/>
                    <a:pt x="198" y="70"/>
                    <a:pt x="152" y="70"/>
                  </a:cubicBezTo>
                  <a:cubicBezTo>
                    <a:pt x="108" y="70"/>
                    <a:pt x="77" y="101"/>
                    <a:pt x="77" y="153"/>
                  </a:cubicBezTo>
                  <a:lnTo>
                    <a:pt x="77" y="343"/>
                  </a:ln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7">
              <a:extLst>
                <a:ext uri="{FF2B5EF4-FFF2-40B4-BE49-F238E27FC236}">
                  <a16:creationId xmlns:a16="http://schemas.microsoft.com/office/drawing/2014/main" id="{7159177C-86C7-478D-9834-7C52537EDB81}"/>
                </a:ext>
              </a:extLst>
            </p:cNvPr>
            <p:cNvSpPr>
              <a:spLocks noEditPoints="1"/>
            </p:cNvSpPr>
            <p:nvPr/>
          </p:nvSpPr>
          <p:spPr bwMode="auto">
            <a:xfrm>
              <a:off x="4135" y="2415"/>
              <a:ext cx="63" cy="68"/>
            </a:xfrm>
            <a:custGeom>
              <a:avLst/>
              <a:gdLst>
                <a:gd name="T0" fmla="*/ 248 w 325"/>
                <a:gd name="T1" fmla="*/ 151 h 350"/>
                <a:gd name="T2" fmla="*/ 163 w 325"/>
                <a:gd name="T3" fmla="*/ 63 h 350"/>
                <a:gd name="T4" fmla="*/ 76 w 325"/>
                <a:gd name="T5" fmla="*/ 151 h 350"/>
                <a:gd name="T6" fmla="*/ 248 w 325"/>
                <a:gd name="T7" fmla="*/ 151 h 350"/>
                <a:gd name="T8" fmla="*/ 173 w 325"/>
                <a:gd name="T9" fmla="*/ 287 h 350"/>
                <a:gd name="T10" fmla="*/ 264 w 325"/>
                <a:gd name="T11" fmla="*/ 247 h 350"/>
                <a:gd name="T12" fmla="*/ 309 w 325"/>
                <a:gd name="T13" fmla="*/ 287 h 350"/>
                <a:gd name="T14" fmla="*/ 172 w 325"/>
                <a:gd name="T15" fmla="*/ 350 h 350"/>
                <a:gd name="T16" fmla="*/ 0 w 325"/>
                <a:gd name="T17" fmla="*/ 175 h 350"/>
                <a:gd name="T18" fmla="*/ 164 w 325"/>
                <a:gd name="T19" fmla="*/ 0 h 350"/>
                <a:gd name="T20" fmla="*/ 325 w 325"/>
                <a:gd name="T21" fmla="*/ 181 h 350"/>
                <a:gd name="T22" fmla="*/ 323 w 325"/>
                <a:gd name="T23" fmla="*/ 202 h 350"/>
                <a:gd name="T24" fmla="*/ 77 w 325"/>
                <a:gd name="T25" fmla="*/ 202 h 350"/>
                <a:gd name="T26" fmla="*/ 173 w 325"/>
                <a:gd name="T27" fmla="*/ 28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5" h="350">
                  <a:moveTo>
                    <a:pt x="248" y="151"/>
                  </a:moveTo>
                  <a:cubicBezTo>
                    <a:pt x="243" y="102"/>
                    <a:pt x="214" y="63"/>
                    <a:pt x="163" y="63"/>
                  </a:cubicBezTo>
                  <a:cubicBezTo>
                    <a:pt x="116" y="63"/>
                    <a:pt x="83" y="99"/>
                    <a:pt x="76" y="151"/>
                  </a:cubicBezTo>
                  <a:lnTo>
                    <a:pt x="248" y="151"/>
                  </a:lnTo>
                  <a:close/>
                  <a:moveTo>
                    <a:pt x="173" y="287"/>
                  </a:moveTo>
                  <a:cubicBezTo>
                    <a:pt x="211" y="287"/>
                    <a:pt x="238" y="273"/>
                    <a:pt x="264" y="247"/>
                  </a:cubicBezTo>
                  <a:lnTo>
                    <a:pt x="309" y="287"/>
                  </a:lnTo>
                  <a:cubicBezTo>
                    <a:pt x="278" y="325"/>
                    <a:pt x="234" y="350"/>
                    <a:pt x="172" y="350"/>
                  </a:cubicBezTo>
                  <a:cubicBezTo>
                    <a:pt x="75" y="350"/>
                    <a:pt x="0" y="280"/>
                    <a:pt x="0" y="175"/>
                  </a:cubicBezTo>
                  <a:cubicBezTo>
                    <a:pt x="0" y="79"/>
                    <a:pt x="68" y="0"/>
                    <a:pt x="164" y="0"/>
                  </a:cubicBezTo>
                  <a:cubicBezTo>
                    <a:pt x="271" y="0"/>
                    <a:pt x="325" y="84"/>
                    <a:pt x="325" y="181"/>
                  </a:cubicBezTo>
                  <a:cubicBezTo>
                    <a:pt x="325" y="188"/>
                    <a:pt x="324" y="194"/>
                    <a:pt x="323" y="202"/>
                  </a:cubicBezTo>
                  <a:lnTo>
                    <a:pt x="77" y="202"/>
                  </a:lnTo>
                  <a:cubicBezTo>
                    <a:pt x="86" y="257"/>
                    <a:pt x="124" y="287"/>
                    <a:pt x="173" y="287"/>
                  </a:cubicBez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18">
              <a:extLst>
                <a:ext uri="{FF2B5EF4-FFF2-40B4-BE49-F238E27FC236}">
                  <a16:creationId xmlns:a16="http://schemas.microsoft.com/office/drawing/2014/main" id="{EB3059AB-2005-4D9C-9BA6-5B9AA2C7995C}"/>
                </a:ext>
              </a:extLst>
            </p:cNvPr>
            <p:cNvSpPr>
              <a:spLocks/>
            </p:cNvSpPr>
            <p:nvPr/>
          </p:nvSpPr>
          <p:spPr bwMode="auto">
            <a:xfrm>
              <a:off x="4207" y="2415"/>
              <a:ext cx="61" cy="68"/>
            </a:xfrm>
            <a:custGeom>
              <a:avLst/>
              <a:gdLst>
                <a:gd name="T0" fmla="*/ 174 w 311"/>
                <a:gd name="T1" fmla="*/ 350 h 350"/>
                <a:gd name="T2" fmla="*/ 0 w 311"/>
                <a:gd name="T3" fmla="*/ 176 h 350"/>
                <a:gd name="T4" fmla="*/ 174 w 311"/>
                <a:gd name="T5" fmla="*/ 0 h 350"/>
                <a:gd name="T6" fmla="*/ 309 w 311"/>
                <a:gd name="T7" fmla="*/ 58 h 350"/>
                <a:gd name="T8" fmla="*/ 261 w 311"/>
                <a:gd name="T9" fmla="*/ 109 h 350"/>
                <a:gd name="T10" fmla="*/ 174 w 311"/>
                <a:gd name="T11" fmla="*/ 67 h 350"/>
                <a:gd name="T12" fmla="*/ 77 w 311"/>
                <a:gd name="T13" fmla="*/ 175 h 350"/>
                <a:gd name="T14" fmla="*/ 178 w 311"/>
                <a:gd name="T15" fmla="*/ 283 h 350"/>
                <a:gd name="T16" fmla="*/ 265 w 311"/>
                <a:gd name="T17" fmla="*/ 241 h 350"/>
                <a:gd name="T18" fmla="*/ 311 w 311"/>
                <a:gd name="T19" fmla="*/ 287 h 350"/>
                <a:gd name="T20" fmla="*/ 174 w 311"/>
                <a:gd name="T21"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350">
                  <a:moveTo>
                    <a:pt x="174" y="350"/>
                  </a:moveTo>
                  <a:cubicBezTo>
                    <a:pt x="74" y="350"/>
                    <a:pt x="0" y="272"/>
                    <a:pt x="0" y="176"/>
                  </a:cubicBezTo>
                  <a:cubicBezTo>
                    <a:pt x="0" y="80"/>
                    <a:pt x="74" y="0"/>
                    <a:pt x="174" y="0"/>
                  </a:cubicBezTo>
                  <a:cubicBezTo>
                    <a:pt x="238" y="0"/>
                    <a:pt x="277" y="23"/>
                    <a:pt x="309" y="58"/>
                  </a:cubicBezTo>
                  <a:lnTo>
                    <a:pt x="261" y="109"/>
                  </a:lnTo>
                  <a:cubicBezTo>
                    <a:pt x="237" y="84"/>
                    <a:pt x="213" y="67"/>
                    <a:pt x="174" y="67"/>
                  </a:cubicBezTo>
                  <a:cubicBezTo>
                    <a:pt x="118" y="67"/>
                    <a:pt x="77" y="116"/>
                    <a:pt x="77" y="175"/>
                  </a:cubicBezTo>
                  <a:cubicBezTo>
                    <a:pt x="77" y="235"/>
                    <a:pt x="118" y="283"/>
                    <a:pt x="178" y="283"/>
                  </a:cubicBezTo>
                  <a:cubicBezTo>
                    <a:pt x="214" y="283"/>
                    <a:pt x="240" y="266"/>
                    <a:pt x="265" y="241"/>
                  </a:cubicBezTo>
                  <a:lnTo>
                    <a:pt x="311" y="287"/>
                  </a:lnTo>
                  <a:cubicBezTo>
                    <a:pt x="278" y="324"/>
                    <a:pt x="239" y="350"/>
                    <a:pt x="174" y="350"/>
                  </a:cubicBez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19">
              <a:extLst>
                <a:ext uri="{FF2B5EF4-FFF2-40B4-BE49-F238E27FC236}">
                  <a16:creationId xmlns:a16="http://schemas.microsoft.com/office/drawing/2014/main" id="{7677AA01-ABCD-4A49-A606-E291ED739159}"/>
                </a:ext>
              </a:extLst>
            </p:cNvPr>
            <p:cNvSpPr>
              <a:spLocks/>
            </p:cNvSpPr>
            <p:nvPr/>
          </p:nvSpPr>
          <p:spPr bwMode="auto">
            <a:xfrm>
              <a:off x="4274" y="2398"/>
              <a:ext cx="40" cy="85"/>
            </a:xfrm>
            <a:custGeom>
              <a:avLst/>
              <a:gdLst>
                <a:gd name="T0" fmla="*/ 120 w 210"/>
                <a:gd name="T1" fmla="*/ 323 h 433"/>
                <a:gd name="T2" fmla="*/ 161 w 210"/>
                <a:gd name="T3" fmla="*/ 365 h 433"/>
                <a:gd name="T4" fmla="*/ 209 w 210"/>
                <a:gd name="T5" fmla="*/ 353 h 433"/>
                <a:gd name="T6" fmla="*/ 209 w 210"/>
                <a:gd name="T7" fmla="*/ 416 h 433"/>
                <a:gd name="T8" fmla="*/ 139 w 210"/>
                <a:gd name="T9" fmla="*/ 433 h 433"/>
                <a:gd name="T10" fmla="*/ 43 w 210"/>
                <a:gd name="T11" fmla="*/ 335 h 433"/>
                <a:gd name="T12" fmla="*/ 43 w 210"/>
                <a:gd name="T13" fmla="*/ 158 h 433"/>
                <a:gd name="T14" fmla="*/ 0 w 210"/>
                <a:gd name="T15" fmla="*/ 158 h 433"/>
                <a:gd name="T16" fmla="*/ 0 w 210"/>
                <a:gd name="T17" fmla="*/ 92 h 433"/>
                <a:gd name="T18" fmla="*/ 43 w 210"/>
                <a:gd name="T19" fmla="*/ 92 h 433"/>
                <a:gd name="T20" fmla="*/ 43 w 210"/>
                <a:gd name="T21" fmla="*/ 0 h 433"/>
                <a:gd name="T22" fmla="*/ 120 w 210"/>
                <a:gd name="T23" fmla="*/ 0 h 433"/>
                <a:gd name="T24" fmla="*/ 120 w 210"/>
                <a:gd name="T25" fmla="*/ 92 h 433"/>
                <a:gd name="T26" fmla="*/ 210 w 210"/>
                <a:gd name="T27" fmla="*/ 92 h 433"/>
                <a:gd name="T28" fmla="*/ 210 w 210"/>
                <a:gd name="T29" fmla="*/ 158 h 433"/>
                <a:gd name="T30" fmla="*/ 120 w 210"/>
                <a:gd name="T31" fmla="*/ 158 h 433"/>
                <a:gd name="T32" fmla="*/ 120 w 210"/>
                <a:gd name="T33" fmla="*/ 32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0" h="433">
                  <a:moveTo>
                    <a:pt x="120" y="323"/>
                  </a:moveTo>
                  <a:cubicBezTo>
                    <a:pt x="120" y="353"/>
                    <a:pt x="135" y="365"/>
                    <a:pt x="161" y="365"/>
                  </a:cubicBezTo>
                  <a:cubicBezTo>
                    <a:pt x="178" y="365"/>
                    <a:pt x="194" y="361"/>
                    <a:pt x="209" y="353"/>
                  </a:cubicBezTo>
                  <a:lnTo>
                    <a:pt x="209" y="416"/>
                  </a:lnTo>
                  <a:cubicBezTo>
                    <a:pt x="190" y="427"/>
                    <a:pt x="168" y="433"/>
                    <a:pt x="139" y="433"/>
                  </a:cubicBezTo>
                  <a:cubicBezTo>
                    <a:pt x="83" y="433"/>
                    <a:pt x="43" y="409"/>
                    <a:pt x="43" y="335"/>
                  </a:cubicBezTo>
                  <a:lnTo>
                    <a:pt x="43" y="158"/>
                  </a:lnTo>
                  <a:lnTo>
                    <a:pt x="0" y="158"/>
                  </a:lnTo>
                  <a:lnTo>
                    <a:pt x="0" y="92"/>
                  </a:lnTo>
                  <a:lnTo>
                    <a:pt x="43" y="92"/>
                  </a:lnTo>
                  <a:lnTo>
                    <a:pt x="43" y="0"/>
                  </a:lnTo>
                  <a:lnTo>
                    <a:pt x="120" y="0"/>
                  </a:lnTo>
                  <a:lnTo>
                    <a:pt x="120" y="92"/>
                  </a:lnTo>
                  <a:lnTo>
                    <a:pt x="210" y="92"/>
                  </a:lnTo>
                  <a:lnTo>
                    <a:pt x="210" y="158"/>
                  </a:lnTo>
                  <a:lnTo>
                    <a:pt x="120" y="158"/>
                  </a:lnTo>
                  <a:lnTo>
                    <a:pt x="120" y="323"/>
                  </a:ln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20">
              <a:extLst>
                <a:ext uri="{FF2B5EF4-FFF2-40B4-BE49-F238E27FC236}">
                  <a16:creationId xmlns:a16="http://schemas.microsoft.com/office/drawing/2014/main" id="{FAE7F7E8-B53D-4D31-B6CA-25A6409AA447}"/>
                </a:ext>
              </a:extLst>
            </p:cNvPr>
            <p:cNvSpPr>
              <a:spLocks noEditPoints="1"/>
            </p:cNvSpPr>
            <p:nvPr/>
          </p:nvSpPr>
          <p:spPr bwMode="auto">
            <a:xfrm>
              <a:off x="3593" y="2504"/>
              <a:ext cx="67" cy="87"/>
            </a:xfrm>
            <a:custGeom>
              <a:avLst/>
              <a:gdLst>
                <a:gd name="T0" fmla="*/ 169 w 345"/>
                <a:gd name="T1" fmla="*/ 71 h 445"/>
                <a:gd name="T2" fmla="*/ 78 w 345"/>
                <a:gd name="T3" fmla="*/ 71 h 445"/>
                <a:gd name="T4" fmla="*/ 78 w 345"/>
                <a:gd name="T5" fmla="*/ 231 h 445"/>
                <a:gd name="T6" fmla="*/ 169 w 345"/>
                <a:gd name="T7" fmla="*/ 231 h 445"/>
                <a:gd name="T8" fmla="*/ 265 w 345"/>
                <a:gd name="T9" fmla="*/ 151 h 445"/>
                <a:gd name="T10" fmla="*/ 169 w 345"/>
                <a:gd name="T11" fmla="*/ 71 h 445"/>
                <a:gd name="T12" fmla="*/ 167 w 345"/>
                <a:gd name="T13" fmla="*/ 302 h 445"/>
                <a:gd name="T14" fmla="*/ 78 w 345"/>
                <a:gd name="T15" fmla="*/ 302 h 445"/>
                <a:gd name="T16" fmla="*/ 78 w 345"/>
                <a:gd name="T17" fmla="*/ 445 h 445"/>
                <a:gd name="T18" fmla="*/ 0 w 345"/>
                <a:gd name="T19" fmla="*/ 445 h 445"/>
                <a:gd name="T20" fmla="*/ 0 w 345"/>
                <a:gd name="T21" fmla="*/ 0 h 445"/>
                <a:gd name="T22" fmla="*/ 175 w 345"/>
                <a:gd name="T23" fmla="*/ 0 h 445"/>
                <a:gd name="T24" fmla="*/ 345 w 345"/>
                <a:gd name="T25" fmla="*/ 149 h 445"/>
                <a:gd name="T26" fmla="*/ 167 w 345"/>
                <a:gd name="T27" fmla="*/ 302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5" h="445">
                  <a:moveTo>
                    <a:pt x="169" y="71"/>
                  </a:moveTo>
                  <a:lnTo>
                    <a:pt x="78" y="71"/>
                  </a:lnTo>
                  <a:lnTo>
                    <a:pt x="78" y="231"/>
                  </a:lnTo>
                  <a:lnTo>
                    <a:pt x="169" y="231"/>
                  </a:lnTo>
                  <a:cubicBezTo>
                    <a:pt x="228" y="231"/>
                    <a:pt x="265" y="199"/>
                    <a:pt x="265" y="151"/>
                  </a:cubicBezTo>
                  <a:cubicBezTo>
                    <a:pt x="265" y="98"/>
                    <a:pt x="228" y="71"/>
                    <a:pt x="169" y="71"/>
                  </a:cubicBezTo>
                  <a:close/>
                  <a:moveTo>
                    <a:pt x="167" y="302"/>
                  </a:moveTo>
                  <a:lnTo>
                    <a:pt x="78" y="302"/>
                  </a:lnTo>
                  <a:lnTo>
                    <a:pt x="78" y="445"/>
                  </a:lnTo>
                  <a:lnTo>
                    <a:pt x="0" y="445"/>
                  </a:lnTo>
                  <a:lnTo>
                    <a:pt x="0" y="0"/>
                  </a:lnTo>
                  <a:lnTo>
                    <a:pt x="175" y="0"/>
                  </a:lnTo>
                  <a:cubicBezTo>
                    <a:pt x="279" y="0"/>
                    <a:pt x="345" y="58"/>
                    <a:pt x="345" y="149"/>
                  </a:cubicBezTo>
                  <a:cubicBezTo>
                    <a:pt x="345" y="249"/>
                    <a:pt x="264" y="302"/>
                    <a:pt x="167" y="302"/>
                  </a:cubicBez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1">
              <a:extLst>
                <a:ext uri="{FF2B5EF4-FFF2-40B4-BE49-F238E27FC236}">
                  <a16:creationId xmlns:a16="http://schemas.microsoft.com/office/drawing/2014/main" id="{18095751-BE27-44E3-B65D-926402812601}"/>
                </a:ext>
              </a:extLst>
            </p:cNvPr>
            <p:cNvSpPr>
              <a:spLocks/>
            </p:cNvSpPr>
            <p:nvPr/>
          </p:nvSpPr>
          <p:spPr bwMode="auto">
            <a:xfrm>
              <a:off x="3671" y="2523"/>
              <a:ext cx="39" cy="68"/>
            </a:xfrm>
            <a:custGeom>
              <a:avLst/>
              <a:gdLst>
                <a:gd name="T0" fmla="*/ 77 w 196"/>
                <a:gd name="T1" fmla="*/ 345 h 345"/>
                <a:gd name="T2" fmla="*/ 0 w 196"/>
                <a:gd name="T3" fmla="*/ 345 h 345"/>
                <a:gd name="T4" fmla="*/ 0 w 196"/>
                <a:gd name="T5" fmla="*/ 9 h 345"/>
                <a:gd name="T6" fmla="*/ 77 w 196"/>
                <a:gd name="T7" fmla="*/ 9 h 345"/>
                <a:gd name="T8" fmla="*/ 77 w 196"/>
                <a:gd name="T9" fmla="*/ 85 h 345"/>
                <a:gd name="T10" fmla="*/ 196 w 196"/>
                <a:gd name="T11" fmla="*/ 3 h 345"/>
                <a:gd name="T12" fmla="*/ 196 w 196"/>
                <a:gd name="T13" fmla="*/ 84 h 345"/>
                <a:gd name="T14" fmla="*/ 191 w 196"/>
                <a:gd name="T15" fmla="*/ 84 h 345"/>
                <a:gd name="T16" fmla="*/ 77 w 196"/>
                <a:gd name="T17" fmla="*/ 217 h 345"/>
                <a:gd name="T18" fmla="*/ 77 w 196"/>
                <a:gd name="T19" fmla="*/ 34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6" h="345">
                  <a:moveTo>
                    <a:pt x="77" y="345"/>
                  </a:moveTo>
                  <a:lnTo>
                    <a:pt x="0" y="345"/>
                  </a:lnTo>
                  <a:lnTo>
                    <a:pt x="0" y="9"/>
                  </a:lnTo>
                  <a:lnTo>
                    <a:pt x="77" y="9"/>
                  </a:lnTo>
                  <a:lnTo>
                    <a:pt x="77" y="85"/>
                  </a:lnTo>
                  <a:cubicBezTo>
                    <a:pt x="98" y="34"/>
                    <a:pt x="137" y="0"/>
                    <a:pt x="196" y="3"/>
                  </a:cubicBezTo>
                  <a:lnTo>
                    <a:pt x="196" y="84"/>
                  </a:lnTo>
                  <a:lnTo>
                    <a:pt x="191" y="84"/>
                  </a:lnTo>
                  <a:cubicBezTo>
                    <a:pt x="124" y="84"/>
                    <a:pt x="77" y="128"/>
                    <a:pt x="77" y="217"/>
                  </a:cubicBezTo>
                  <a:lnTo>
                    <a:pt x="77" y="345"/>
                  </a:ln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22">
              <a:extLst>
                <a:ext uri="{FF2B5EF4-FFF2-40B4-BE49-F238E27FC236}">
                  <a16:creationId xmlns:a16="http://schemas.microsoft.com/office/drawing/2014/main" id="{991E9687-E92D-4E2C-8B98-544DFFFDCCE7}"/>
                </a:ext>
              </a:extLst>
            </p:cNvPr>
            <p:cNvSpPr>
              <a:spLocks noEditPoints="1"/>
            </p:cNvSpPr>
            <p:nvPr/>
          </p:nvSpPr>
          <p:spPr bwMode="auto">
            <a:xfrm>
              <a:off x="3714" y="2524"/>
              <a:ext cx="70" cy="68"/>
            </a:xfrm>
            <a:custGeom>
              <a:avLst/>
              <a:gdLst>
                <a:gd name="T0" fmla="*/ 178 w 358"/>
                <a:gd name="T1" fmla="*/ 67 h 350"/>
                <a:gd name="T2" fmla="*/ 77 w 358"/>
                <a:gd name="T3" fmla="*/ 175 h 350"/>
                <a:gd name="T4" fmla="*/ 179 w 358"/>
                <a:gd name="T5" fmla="*/ 283 h 350"/>
                <a:gd name="T6" fmla="*/ 281 w 358"/>
                <a:gd name="T7" fmla="*/ 176 h 350"/>
                <a:gd name="T8" fmla="*/ 178 w 358"/>
                <a:gd name="T9" fmla="*/ 67 h 350"/>
                <a:gd name="T10" fmla="*/ 178 w 358"/>
                <a:gd name="T11" fmla="*/ 350 h 350"/>
                <a:gd name="T12" fmla="*/ 0 w 358"/>
                <a:gd name="T13" fmla="*/ 176 h 350"/>
                <a:gd name="T14" fmla="*/ 179 w 358"/>
                <a:gd name="T15" fmla="*/ 0 h 350"/>
                <a:gd name="T16" fmla="*/ 358 w 358"/>
                <a:gd name="T17" fmla="*/ 175 h 350"/>
                <a:gd name="T18" fmla="*/ 178 w 358"/>
                <a:gd name="T19"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8" h="350">
                  <a:moveTo>
                    <a:pt x="178" y="67"/>
                  </a:moveTo>
                  <a:cubicBezTo>
                    <a:pt x="116" y="67"/>
                    <a:pt x="77" y="116"/>
                    <a:pt x="77" y="175"/>
                  </a:cubicBezTo>
                  <a:cubicBezTo>
                    <a:pt x="77" y="234"/>
                    <a:pt x="120" y="283"/>
                    <a:pt x="179" y="283"/>
                  </a:cubicBezTo>
                  <a:cubicBezTo>
                    <a:pt x="242" y="283"/>
                    <a:pt x="281" y="235"/>
                    <a:pt x="281" y="176"/>
                  </a:cubicBezTo>
                  <a:cubicBezTo>
                    <a:pt x="281" y="116"/>
                    <a:pt x="238" y="67"/>
                    <a:pt x="178" y="67"/>
                  </a:cubicBezTo>
                  <a:close/>
                  <a:moveTo>
                    <a:pt x="178" y="350"/>
                  </a:moveTo>
                  <a:cubicBezTo>
                    <a:pt x="76" y="350"/>
                    <a:pt x="0" y="272"/>
                    <a:pt x="0" y="176"/>
                  </a:cubicBezTo>
                  <a:cubicBezTo>
                    <a:pt x="0" y="79"/>
                    <a:pt x="76" y="0"/>
                    <a:pt x="179" y="0"/>
                  </a:cubicBezTo>
                  <a:cubicBezTo>
                    <a:pt x="282" y="0"/>
                    <a:pt x="358" y="78"/>
                    <a:pt x="358" y="175"/>
                  </a:cubicBezTo>
                  <a:cubicBezTo>
                    <a:pt x="358" y="271"/>
                    <a:pt x="282" y="350"/>
                    <a:pt x="178" y="350"/>
                  </a:cubicBez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23">
              <a:extLst>
                <a:ext uri="{FF2B5EF4-FFF2-40B4-BE49-F238E27FC236}">
                  <a16:creationId xmlns:a16="http://schemas.microsoft.com/office/drawing/2014/main" id="{187BEC78-5982-4E09-A070-3DC4E9EB8882}"/>
                </a:ext>
              </a:extLst>
            </p:cNvPr>
            <p:cNvSpPr>
              <a:spLocks noEditPoints="1"/>
            </p:cNvSpPr>
            <p:nvPr/>
          </p:nvSpPr>
          <p:spPr bwMode="auto">
            <a:xfrm>
              <a:off x="3793" y="2524"/>
              <a:ext cx="68" cy="87"/>
            </a:xfrm>
            <a:custGeom>
              <a:avLst/>
              <a:gdLst>
                <a:gd name="T0" fmla="*/ 173 w 347"/>
                <a:gd name="T1" fmla="*/ 65 h 446"/>
                <a:gd name="T2" fmla="*/ 78 w 347"/>
                <a:gd name="T3" fmla="*/ 158 h 446"/>
                <a:gd name="T4" fmla="*/ 173 w 347"/>
                <a:gd name="T5" fmla="*/ 251 h 446"/>
                <a:gd name="T6" fmla="*/ 272 w 347"/>
                <a:gd name="T7" fmla="*/ 158 h 446"/>
                <a:gd name="T8" fmla="*/ 173 w 347"/>
                <a:gd name="T9" fmla="*/ 65 h 446"/>
                <a:gd name="T10" fmla="*/ 167 w 347"/>
                <a:gd name="T11" fmla="*/ 446 h 446"/>
                <a:gd name="T12" fmla="*/ 17 w 347"/>
                <a:gd name="T13" fmla="*/ 406 h 446"/>
                <a:gd name="T14" fmla="*/ 45 w 347"/>
                <a:gd name="T15" fmla="*/ 348 h 446"/>
                <a:gd name="T16" fmla="*/ 165 w 347"/>
                <a:gd name="T17" fmla="*/ 383 h 446"/>
                <a:gd name="T18" fmla="*/ 271 w 347"/>
                <a:gd name="T19" fmla="*/ 280 h 446"/>
                <a:gd name="T20" fmla="*/ 271 w 347"/>
                <a:gd name="T21" fmla="*/ 254 h 446"/>
                <a:gd name="T22" fmla="*/ 153 w 347"/>
                <a:gd name="T23" fmla="*/ 316 h 446"/>
                <a:gd name="T24" fmla="*/ 0 w 347"/>
                <a:gd name="T25" fmla="*/ 158 h 446"/>
                <a:gd name="T26" fmla="*/ 153 w 347"/>
                <a:gd name="T27" fmla="*/ 0 h 446"/>
                <a:gd name="T28" fmla="*/ 271 w 347"/>
                <a:gd name="T29" fmla="*/ 57 h 446"/>
                <a:gd name="T30" fmla="*/ 271 w 347"/>
                <a:gd name="T31" fmla="*/ 7 h 446"/>
                <a:gd name="T32" fmla="*/ 347 w 347"/>
                <a:gd name="T33" fmla="*/ 7 h 446"/>
                <a:gd name="T34" fmla="*/ 347 w 347"/>
                <a:gd name="T35" fmla="*/ 274 h 446"/>
                <a:gd name="T36" fmla="*/ 167 w 347"/>
                <a:gd name="T37" fmla="*/ 44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7" h="446">
                  <a:moveTo>
                    <a:pt x="173" y="65"/>
                  </a:moveTo>
                  <a:cubicBezTo>
                    <a:pt x="120" y="65"/>
                    <a:pt x="78" y="102"/>
                    <a:pt x="78" y="158"/>
                  </a:cubicBezTo>
                  <a:cubicBezTo>
                    <a:pt x="78" y="214"/>
                    <a:pt x="120" y="251"/>
                    <a:pt x="173" y="251"/>
                  </a:cubicBezTo>
                  <a:cubicBezTo>
                    <a:pt x="227" y="251"/>
                    <a:pt x="272" y="214"/>
                    <a:pt x="272" y="158"/>
                  </a:cubicBezTo>
                  <a:cubicBezTo>
                    <a:pt x="272" y="102"/>
                    <a:pt x="227" y="65"/>
                    <a:pt x="173" y="65"/>
                  </a:cubicBezTo>
                  <a:close/>
                  <a:moveTo>
                    <a:pt x="167" y="446"/>
                  </a:moveTo>
                  <a:cubicBezTo>
                    <a:pt x="112" y="446"/>
                    <a:pt x="60" y="432"/>
                    <a:pt x="17" y="406"/>
                  </a:cubicBezTo>
                  <a:lnTo>
                    <a:pt x="45" y="348"/>
                  </a:lnTo>
                  <a:cubicBezTo>
                    <a:pt x="81" y="370"/>
                    <a:pt x="119" y="383"/>
                    <a:pt x="165" y="383"/>
                  </a:cubicBezTo>
                  <a:cubicBezTo>
                    <a:pt x="234" y="383"/>
                    <a:pt x="271" y="348"/>
                    <a:pt x="271" y="280"/>
                  </a:cubicBezTo>
                  <a:lnTo>
                    <a:pt x="271" y="254"/>
                  </a:lnTo>
                  <a:cubicBezTo>
                    <a:pt x="243" y="290"/>
                    <a:pt x="208" y="316"/>
                    <a:pt x="153" y="316"/>
                  </a:cubicBezTo>
                  <a:cubicBezTo>
                    <a:pt x="74" y="316"/>
                    <a:pt x="0" y="258"/>
                    <a:pt x="0" y="158"/>
                  </a:cubicBezTo>
                  <a:cubicBezTo>
                    <a:pt x="0" y="58"/>
                    <a:pt x="75" y="0"/>
                    <a:pt x="153" y="0"/>
                  </a:cubicBezTo>
                  <a:cubicBezTo>
                    <a:pt x="209" y="0"/>
                    <a:pt x="244" y="26"/>
                    <a:pt x="271" y="57"/>
                  </a:cubicBezTo>
                  <a:lnTo>
                    <a:pt x="271" y="7"/>
                  </a:lnTo>
                  <a:lnTo>
                    <a:pt x="347" y="7"/>
                  </a:lnTo>
                  <a:lnTo>
                    <a:pt x="347" y="274"/>
                  </a:lnTo>
                  <a:cubicBezTo>
                    <a:pt x="347" y="393"/>
                    <a:pt x="283" y="446"/>
                    <a:pt x="167" y="446"/>
                  </a:cubicBez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24">
              <a:extLst>
                <a:ext uri="{FF2B5EF4-FFF2-40B4-BE49-F238E27FC236}">
                  <a16:creationId xmlns:a16="http://schemas.microsoft.com/office/drawing/2014/main" id="{40D5EE0B-A7CD-4E06-90B8-7B5839A9F97D}"/>
                </a:ext>
              </a:extLst>
            </p:cNvPr>
            <p:cNvSpPr>
              <a:spLocks/>
            </p:cNvSpPr>
            <p:nvPr/>
          </p:nvSpPr>
          <p:spPr bwMode="auto">
            <a:xfrm>
              <a:off x="3877" y="2523"/>
              <a:ext cx="38" cy="68"/>
            </a:xfrm>
            <a:custGeom>
              <a:avLst/>
              <a:gdLst>
                <a:gd name="T0" fmla="*/ 77 w 196"/>
                <a:gd name="T1" fmla="*/ 345 h 345"/>
                <a:gd name="T2" fmla="*/ 0 w 196"/>
                <a:gd name="T3" fmla="*/ 345 h 345"/>
                <a:gd name="T4" fmla="*/ 0 w 196"/>
                <a:gd name="T5" fmla="*/ 9 h 345"/>
                <a:gd name="T6" fmla="*/ 77 w 196"/>
                <a:gd name="T7" fmla="*/ 9 h 345"/>
                <a:gd name="T8" fmla="*/ 77 w 196"/>
                <a:gd name="T9" fmla="*/ 85 h 345"/>
                <a:gd name="T10" fmla="*/ 196 w 196"/>
                <a:gd name="T11" fmla="*/ 3 h 345"/>
                <a:gd name="T12" fmla="*/ 196 w 196"/>
                <a:gd name="T13" fmla="*/ 84 h 345"/>
                <a:gd name="T14" fmla="*/ 191 w 196"/>
                <a:gd name="T15" fmla="*/ 84 h 345"/>
                <a:gd name="T16" fmla="*/ 77 w 196"/>
                <a:gd name="T17" fmla="*/ 217 h 345"/>
                <a:gd name="T18" fmla="*/ 77 w 196"/>
                <a:gd name="T19" fmla="*/ 34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6" h="345">
                  <a:moveTo>
                    <a:pt x="77" y="345"/>
                  </a:moveTo>
                  <a:lnTo>
                    <a:pt x="0" y="345"/>
                  </a:lnTo>
                  <a:lnTo>
                    <a:pt x="0" y="9"/>
                  </a:lnTo>
                  <a:lnTo>
                    <a:pt x="77" y="9"/>
                  </a:lnTo>
                  <a:lnTo>
                    <a:pt x="77" y="85"/>
                  </a:lnTo>
                  <a:cubicBezTo>
                    <a:pt x="98" y="34"/>
                    <a:pt x="136" y="0"/>
                    <a:pt x="196" y="3"/>
                  </a:cubicBezTo>
                  <a:lnTo>
                    <a:pt x="196" y="84"/>
                  </a:lnTo>
                  <a:lnTo>
                    <a:pt x="191" y="84"/>
                  </a:lnTo>
                  <a:cubicBezTo>
                    <a:pt x="124" y="84"/>
                    <a:pt x="77" y="128"/>
                    <a:pt x="77" y="217"/>
                  </a:cubicBezTo>
                  <a:lnTo>
                    <a:pt x="77" y="345"/>
                  </a:ln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25">
              <a:extLst>
                <a:ext uri="{FF2B5EF4-FFF2-40B4-BE49-F238E27FC236}">
                  <a16:creationId xmlns:a16="http://schemas.microsoft.com/office/drawing/2014/main" id="{49A87766-D48A-4535-85C5-24C2D7DEA72C}"/>
                </a:ext>
              </a:extLst>
            </p:cNvPr>
            <p:cNvSpPr>
              <a:spLocks noEditPoints="1"/>
            </p:cNvSpPr>
            <p:nvPr/>
          </p:nvSpPr>
          <p:spPr bwMode="auto">
            <a:xfrm>
              <a:off x="3918" y="2524"/>
              <a:ext cx="59" cy="68"/>
            </a:xfrm>
            <a:custGeom>
              <a:avLst/>
              <a:gdLst>
                <a:gd name="T0" fmla="*/ 230 w 304"/>
                <a:gd name="T1" fmla="*/ 198 h 348"/>
                <a:gd name="T2" fmla="*/ 153 w 304"/>
                <a:gd name="T3" fmla="*/ 185 h 348"/>
                <a:gd name="T4" fmla="*/ 76 w 304"/>
                <a:gd name="T5" fmla="*/ 239 h 348"/>
                <a:gd name="T6" fmla="*/ 76 w 304"/>
                <a:gd name="T7" fmla="*/ 240 h 348"/>
                <a:gd name="T8" fmla="*/ 141 w 304"/>
                <a:gd name="T9" fmla="*/ 290 h 348"/>
                <a:gd name="T10" fmla="*/ 230 w 304"/>
                <a:gd name="T11" fmla="*/ 219 h 348"/>
                <a:gd name="T12" fmla="*/ 230 w 304"/>
                <a:gd name="T13" fmla="*/ 198 h 348"/>
                <a:gd name="T14" fmla="*/ 228 w 304"/>
                <a:gd name="T15" fmla="*/ 341 h 348"/>
                <a:gd name="T16" fmla="*/ 228 w 304"/>
                <a:gd name="T17" fmla="*/ 299 h 348"/>
                <a:gd name="T18" fmla="*/ 119 w 304"/>
                <a:gd name="T19" fmla="*/ 348 h 348"/>
                <a:gd name="T20" fmla="*/ 0 w 304"/>
                <a:gd name="T21" fmla="*/ 244 h 348"/>
                <a:gd name="T22" fmla="*/ 0 w 304"/>
                <a:gd name="T23" fmla="*/ 243 h 348"/>
                <a:gd name="T24" fmla="*/ 136 w 304"/>
                <a:gd name="T25" fmla="*/ 135 h 348"/>
                <a:gd name="T26" fmla="*/ 229 w 304"/>
                <a:gd name="T27" fmla="*/ 149 h 348"/>
                <a:gd name="T28" fmla="*/ 229 w 304"/>
                <a:gd name="T29" fmla="*/ 140 h 348"/>
                <a:gd name="T30" fmla="*/ 146 w 304"/>
                <a:gd name="T31" fmla="*/ 68 h 348"/>
                <a:gd name="T32" fmla="*/ 50 w 304"/>
                <a:gd name="T33" fmla="*/ 89 h 348"/>
                <a:gd name="T34" fmla="*/ 29 w 304"/>
                <a:gd name="T35" fmla="*/ 28 h 348"/>
                <a:gd name="T36" fmla="*/ 157 w 304"/>
                <a:gd name="T37" fmla="*/ 0 h 348"/>
                <a:gd name="T38" fmla="*/ 304 w 304"/>
                <a:gd name="T39" fmla="*/ 142 h 348"/>
                <a:gd name="T40" fmla="*/ 304 w 304"/>
                <a:gd name="T41" fmla="*/ 341 h 348"/>
                <a:gd name="T42" fmla="*/ 228 w 304"/>
                <a:gd name="T43" fmla="*/ 34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4" h="348">
                  <a:moveTo>
                    <a:pt x="230" y="198"/>
                  </a:moveTo>
                  <a:cubicBezTo>
                    <a:pt x="210" y="191"/>
                    <a:pt x="183" y="185"/>
                    <a:pt x="153" y="185"/>
                  </a:cubicBezTo>
                  <a:cubicBezTo>
                    <a:pt x="105" y="185"/>
                    <a:pt x="76" y="205"/>
                    <a:pt x="76" y="239"/>
                  </a:cubicBezTo>
                  <a:lnTo>
                    <a:pt x="76" y="240"/>
                  </a:lnTo>
                  <a:cubicBezTo>
                    <a:pt x="76" y="272"/>
                    <a:pt x="105" y="290"/>
                    <a:pt x="141" y="290"/>
                  </a:cubicBezTo>
                  <a:cubicBezTo>
                    <a:pt x="192" y="290"/>
                    <a:pt x="230" y="261"/>
                    <a:pt x="230" y="219"/>
                  </a:cubicBezTo>
                  <a:lnTo>
                    <a:pt x="230" y="198"/>
                  </a:lnTo>
                  <a:close/>
                  <a:moveTo>
                    <a:pt x="228" y="341"/>
                  </a:moveTo>
                  <a:lnTo>
                    <a:pt x="228" y="299"/>
                  </a:lnTo>
                  <a:cubicBezTo>
                    <a:pt x="205" y="327"/>
                    <a:pt x="170" y="348"/>
                    <a:pt x="119" y="348"/>
                  </a:cubicBezTo>
                  <a:cubicBezTo>
                    <a:pt x="56" y="348"/>
                    <a:pt x="0" y="311"/>
                    <a:pt x="0" y="244"/>
                  </a:cubicBezTo>
                  <a:lnTo>
                    <a:pt x="0" y="243"/>
                  </a:lnTo>
                  <a:cubicBezTo>
                    <a:pt x="0" y="170"/>
                    <a:pt x="58" y="135"/>
                    <a:pt x="136" y="135"/>
                  </a:cubicBezTo>
                  <a:cubicBezTo>
                    <a:pt x="177" y="135"/>
                    <a:pt x="203" y="140"/>
                    <a:pt x="229" y="149"/>
                  </a:cubicBezTo>
                  <a:lnTo>
                    <a:pt x="229" y="140"/>
                  </a:lnTo>
                  <a:cubicBezTo>
                    <a:pt x="229" y="94"/>
                    <a:pt x="199" y="68"/>
                    <a:pt x="146" y="68"/>
                  </a:cubicBezTo>
                  <a:cubicBezTo>
                    <a:pt x="108" y="68"/>
                    <a:pt x="81" y="77"/>
                    <a:pt x="50" y="89"/>
                  </a:cubicBezTo>
                  <a:lnTo>
                    <a:pt x="29" y="28"/>
                  </a:lnTo>
                  <a:cubicBezTo>
                    <a:pt x="66" y="11"/>
                    <a:pt x="102" y="0"/>
                    <a:pt x="157" y="0"/>
                  </a:cubicBezTo>
                  <a:cubicBezTo>
                    <a:pt x="256" y="0"/>
                    <a:pt x="304" y="52"/>
                    <a:pt x="304" y="142"/>
                  </a:cubicBezTo>
                  <a:lnTo>
                    <a:pt x="304" y="341"/>
                  </a:lnTo>
                  <a:lnTo>
                    <a:pt x="228" y="341"/>
                  </a:ln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26">
              <a:extLst>
                <a:ext uri="{FF2B5EF4-FFF2-40B4-BE49-F238E27FC236}">
                  <a16:creationId xmlns:a16="http://schemas.microsoft.com/office/drawing/2014/main" id="{1AA5BBDF-16A9-4735-91BF-0B128B56FE2A}"/>
                </a:ext>
              </a:extLst>
            </p:cNvPr>
            <p:cNvSpPr>
              <a:spLocks/>
            </p:cNvSpPr>
            <p:nvPr/>
          </p:nvSpPr>
          <p:spPr bwMode="auto">
            <a:xfrm>
              <a:off x="3993" y="2524"/>
              <a:ext cx="99" cy="67"/>
            </a:xfrm>
            <a:custGeom>
              <a:avLst/>
              <a:gdLst>
                <a:gd name="T0" fmla="*/ 393 w 511"/>
                <a:gd name="T1" fmla="*/ 0 h 343"/>
                <a:gd name="T2" fmla="*/ 511 w 511"/>
                <a:gd name="T3" fmla="*/ 128 h 343"/>
                <a:gd name="T4" fmla="*/ 511 w 511"/>
                <a:gd name="T5" fmla="*/ 343 h 343"/>
                <a:gd name="T6" fmla="*/ 434 w 511"/>
                <a:gd name="T7" fmla="*/ 343 h 343"/>
                <a:gd name="T8" fmla="*/ 434 w 511"/>
                <a:gd name="T9" fmla="*/ 152 h 343"/>
                <a:gd name="T10" fmla="*/ 366 w 511"/>
                <a:gd name="T11" fmla="*/ 70 h 343"/>
                <a:gd name="T12" fmla="*/ 294 w 511"/>
                <a:gd name="T13" fmla="*/ 153 h 343"/>
                <a:gd name="T14" fmla="*/ 294 w 511"/>
                <a:gd name="T15" fmla="*/ 343 h 343"/>
                <a:gd name="T16" fmla="*/ 217 w 511"/>
                <a:gd name="T17" fmla="*/ 343 h 343"/>
                <a:gd name="T18" fmla="*/ 217 w 511"/>
                <a:gd name="T19" fmla="*/ 151 h 343"/>
                <a:gd name="T20" fmla="*/ 149 w 511"/>
                <a:gd name="T21" fmla="*/ 70 h 343"/>
                <a:gd name="T22" fmla="*/ 77 w 511"/>
                <a:gd name="T23" fmla="*/ 154 h 343"/>
                <a:gd name="T24" fmla="*/ 77 w 511"/>
                <a:gd name="T25" fmla="*/ 343 h 343"/>
                <a:gd name="T26" fmla="*/ 0 w 511"/>
                <a:gd name="T27" fmla="*/ 343 h 343"/>
                <a:gd name="T28" fmla="*/ 0 w 511"/>
                <a:gd name="T29" fmla="*/ 7 h 343"/>
                <a:gd name="T30" fmla="*/ 77 w 511"/>
                <a:gd name="T31" fmla="*/ 7 h 343"/>
                <a:gd name="T32" fmla="*/ 77 w 511"/>
                <a:gd name="T33" fmla="*/ 58 h 343"/>
                <a:gd name="T34" fmla="*/ 179 w 511"/>
                <a:gd name="T35" fmla="*/ 0 h 343"/>
                <a:gd name="T36" fmla="*/ 279 w 511"/>
                <a:gd name="T37" fmla="*/ 59 h 343"/>
                <a:gd name="T38" fmla="*/ 393 w 511"/>
                <a:gd name="T3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1" h="343">
                  <a:moveTo>
                    <a:pt x="393" y="0"/>
                  </a:moveTo>
                  <a:cubicBezTo>
                    <a:pt x="466" y="0"/>
                    <a:pt x="511" y="46"/>
                    <a:pt x="511" y="128"/>
                  </a:cubicBezTo>
                  <a:lnTo>
                    <a:pt x="511" y="343"/>
                  </a:lnTo>
                  <a:lnTo>
                    <a:pt x="434" y="343"/>
                  </a:lnTo>
                  <a:lnTo>
                    <a:pt x="434" y="152"/>
                  </a:lnTo>
                  <a:cubicBezTo>
                    <a:pt x="434" y="98"/>
                    <a:pt x="409" y="70"/>
                    <a:pt x="366" y="70"/>
                  </a:cubicBezTo>
                  <a:cubicBezTo>
                    <a:pt x="324" y="70"/>
                    <a:pt x="294" y="99"/>
                    <a:pt x="294" y="153"/>
                  </a:cubicBezTo>
                  <a:lnTo>
                    <a:pt x="294" y="343"/>
                  </a:lnTo>
                  <a:lnTo>
                    <a:pt x="217" y="343"/>
                  </a:lnTo>
                  <a:lnTo>
                    <a:pt x="217" y="151"/>
                  </a:lnTo>
                  <a:cubicBezTo>
                    <a:pt x="217" y="99"/>
                    <a:pt x="192" y="70"/>
                    <a:pt x="149" y="70"/>
                  </a:cubicBezTo>
                  <a:cubicBezTo>
                    <a:pt x="106" y="70"/>
                    <a:pt x="77" y="102"/>
                    <a:pt x="77" y="154"/>
                  </a:cubicBezTo>
                  <a:lnTo>
                    <a:pt x="77" y="343"/>
                  </a:lnTo>
                  <a:lnTo>
                    <a:pt x="0" y="343"/>
                  </a:lnTo>
                  <a:lnTo>
                    <a:pt x="0" y="7"/>
                  </a:lnTo>
                  <a:lnTo>
                    <a:pt x="77" y="7"/>
                  </a:lnTo>
                  <a:lnTo>
                    <a:pt x="77" y="58"/>
                  </a:lnTo>
                  <a:cubicBezTo>
                    <a:pt x="99" y="28"/>
                    <a:pt x="128" y="0"/>
                    <a:pt x="179" y="0"/>
                  </a:cubicBezTo>
                  <a:cubicBezTo>
                    <a:pt x="228" y="0"/>
                    <a:pt x="261" y="23"/>
                    <a:pt x="279" y="59"/>
                  </a:cubicBezTo>
                  <a:cubicBezTo>
                    <a:pt x="307" y="23"/>
                    <a:pt x="342" y="0"/>
                    <a:pt x="393" y="0"/>
                  </a:cubicBez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27">
              <a:extLst>
                <a:ext uri="{FF2B5EF4-FFF2-40B4-BE49-F238E27FC236}">
                  <a16:creationId xmlns:a16="http://schemas.microsoft.com/office/drawing/2014/main" id="{FBF3577C-0414-4068-9F1C-B73729B01B44}"/>
                </a:ext>
              </a:extLst>
            </p:cNvPr>
            <p:cNvSpPr>
              <a:spLocks/>
            </p:cNvSpPr>
            <p:nvPr/>
          </p:nvSpPr>
          <p:spPr bwMode="auto">
            <a:xfrm>
              <a:off x="4108" y="2524"/>
              <a:ext cx="99" cy="67"/>
            </a:xfrm>
            <a:custGeom>
              <a:avLst/>
              <a:gdLst>
                <a:gd name="T0" fmla="*/ 393 w 511"/>
                <a:gd name="T1" fmla="*/ 0 h 343"/>
                <a:gd name="T2" fmla="*/ 511 w 511"/>
                <a:gd name="T3" fmla="*/ 128 h 343"/>
                <a:gd name="T4" fmla="*/ 511 w 511"/>
                <a:gd name="T5" fmla="*/ 343 h 343"/>
                <a:gd name="T6" fmla="*/ 434 w 511"/>
                <a:gd name="T7" fmla="*/ 343 h 343"/>
                <a:gd name="T8" fmla="*/ 434 w 511"/>
                <a:gd name="T9" fmla="*/ 152 h 343"/>
                <a:gd name="T10" fmla="*/ 366 w 511"/>
                <a:gd name="T11" fmla="*/ 70 h 343"/>
                <a:gd name="T12" fmla="*/ 294 w 511"/>
                <a:gd name="T13" fmla="*/ 153 h 343"/>
                <a:gd name="T14" fmla="*/ 294 w 511"/>
                <a:gd name="T15" fmla="*/ 343 h 343"/>
                <a:gd name="T16" fmla="*/ 217 w 511"/>
                <a:gd name="T17" fmla="*/ 343 h 343"/>
                <a:gd name="T18" fmla="*/ 217 w 511"/>
                <a:gd name="T19" fmla="*/ 151 h 343"/>
                <a:gd name="T20" fmla="*/ 149 w 511"/>
                <a:gd name="T21" fmla="*/ 70 h 343"/>
                <a:gd name="T22" fmla="*/ 77 w 511"/>
                <a:gd name="T23" fmla="*/ 154 h 343"/>
                <a:gd name="T24" fmla="*/ 77 w 511"/>
                <a:gd name="T25" fmla="*/ 343 h 343"/>
                <a:gd name="T26" fmla="*/ 0 w 511"/>
                <a:gd name="T27" fmla="*/ 343 h 343"/>
                <a:gd name="T28" fmla="*/ 0 w 511"/>
                <a:gd name="T29" fmla="*/ 7 h 343"/>
                <a:gd name="T30" fmla="*/ 77 w 511"/>
                <a:gd name="T31" fmla="*/ 7 h 343"/>
                <a:gd name="T32" fmla="*/ 77 w 511"/>
                <a:gd name="T33" fmla="*/ 58 h 343"/>
                <a:gd name="T34" fmla="*/ 180 w 511"/>
                <a:gd name="T35" fmla="*/ 0 h 343"/>
                <a:gd name="T36" fmla="*/ 280 w 511"/>
                <a:gd name="T37" fmla="*/ 59 h 343"/>
                <a:gd name="T38" fmla="*/ 393 w 511"/>
                <a:gd name="T3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1" h="343">
                  <a:moveTo>
                    <a:pt x="393" y="0"/>
                  </a:moveTo>
                  <a:cubicBezTo>
                    <a:pt x="467" y="0"/>
                    <a:pt x="511" y="46"/>
                    <a:pt x="511" y="128"/>
                  </a:cubicBezTo>
                  <a:lnTo>
                    <a:pt x="511" y="343"/>
                  </a:lnTo>
                  <a:lnTo>
                    <a:pt x="434" y="343"/>
                  </a:lnTo>
                  <a:lnTo>
                    <a:pt x="434" y="152"/>
                  </a:lnTo>
                  <a:cubicBezTo>
                    <a:pt x="434" y="98"/>
                    <a:pt x="409" y="70"/>
                    <a:pt x="366" y="70"/>
                  </a:cubicBezTo>
                  <a:cubicBezTo>
                    <a:pt x="324" y="70"/>
                    <a:pt x="294" y="99"/>
                    <a:pt x="294" y="153"/>
                  </a:cubicBezTo>
                  <a:lnTo>
                    <a:pt x="294" y="343"/>
                  </a:lnTo>
                  <a:lnTo>
                    <a:pt x="217" y="343"/>
                  </a:lnTo>
                  <a:lnTo>
                    <a:pt x="217" y="151"/>
                  </a:lnTo>
                  <a:cubicBezTo>
                    <a:pt x="217" y="99"/>
                    <a:pt x="192" y="70"/>
                    <a:pt x="149" y="70"/>
                  </a:cubicBezTo>
                  <a:cubicBezTo>
                    <a:pt x="107" y="70"/>
                    <a:pt x="77" y="102"/>
                    <a:pt x="77" y="154"/>
                  </a:cubicBezTo>
                  <a:lnTo>
                    <a:pt x="77" y="343"/>
                  </a:lnTo>
                  <a:lnTo>
                    <a:pt x="0" y="343"/>
                  </a:lnTo>
                  <a:lnTo>
                    <a:pt x="0" y="7"/>
                  </a:lnTo>
                  <a:lnTo>
                    <a:pt x="77" y="7"/>
                  </a:lnTo>
                  <a:lnTo>
                    <a:pt x="77" y="58"/>
                  </a:lnTo>
                  <a:cubicBezTo>
                    <a:pt x="99" y="28"/>
                    <a:pt x="128" y="0"/>
                    <a:pt x="180" y="0"/>
                  </a:cubicBezTo>
                  <a:cubicBezTo>
                    <a:pt x="228" y="0"/>
                    <a:pt x="262" y="23"/>
                    <a:pt x="280" y="59"/>
                  </a:cubicBezTo>
                  <a:cubicBezTo>
                    <a:pt x="307" y="23"/>
                    <a:pt x="343" y="0"/>
                    <a:pt x="393" y="0"/>
                  </a:cubicBez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28">
              <a:extLst>
                <a:ext uri="{FF2B5EF4-FFF2-40B4-BE49-F238E27FC236}">
                  <a16:creationId xmlns:a16="http://schemas.microsoft.com/office/drawing/2014/main" id="{C0B60D55-25B6-4D2F-B9C3-8AD05CAB94EE}"/>
                </a:ext>
              </a:extLst>
            </p:cNvPr>
            <p:cNvSpPr>
              <a:spLocks noEditPoints="1"/>
            </p:cNvSpPr>
            <p:nvPr/>
          </p:nvSpPr>
          <p:spPr bwMode="auto">
            <a:xfrm>
              <a:off x="4219" y="2524"/>
              <a:ext cx="63" cy="68"/>
            </a:xfrm>
            <a:custGeom>
              <a:avLst/>
              <a:gdLst>
                <a:gd name="T0" fmla="*/ 249 w 325"/>
                <a:gd name="T1" fmla="*/ 151 h 350"/>
                <a:gd name="T2" fmla="*/ 164 w 325"/>
                <a:gd name="T3" fmla="*/ 63 h 350"/>
                <a:gd name="T4" fmla="*/ 77 w 325"/>
                <a:gd name="T5" fmla="*/ 151 h 350"/>
                <a:gd name="T6" fmla="*/ 249 w 325"/>
                <a:gd name="T7" fmla="*/ 151 h 350"/>
                <a:gd name="T8" fmla="*/ 174 w 325"/>
                <a:gd name="T9" fmla="*/ 287 h 350"/>
                <a:gd name="T10" fmla="*/ 265 w 325"/>
                <a:gd name="T11" fmla="*/ 247 h 350"/>
                <a:gd name="T12" fmla="*/ 310 w 325"/>
                <a:gd name="T13" fmla="*/ 287 h 350"/>
                <a:gd name="T14" fmla="*/ 173 w 325"/>
                <a:gd name="T15" fmla="*/ 350 h 350"/>
                <a:gd name="T16" fmla="*/ 0 w 325"/>
                <a:gd name="T17" fmla="*/ 175 h 350"/>
                <a:gd name="T18" fmla="*/ 164 w 325"/>
                <a:gd name="T19" fmla="*/ 0 h 350"/>
                <a:gd name="T20" fmla="*/ 325 w 325"/>
                <a:gd name="T21" fmla="*/ 181 h 350"/>
                <a:gd name="T22" fmla="*/ 324 w 325"/>
                <a:gd name="T23" fmla="*/ 202 h 350"/>
                <a:gd name="T24" fmla="*/ 77 w 325"/>
                <a:gd name="T25" fmla="*/ 202 h 350"/>
                <a:gd name="T26" fmla="*/ 174 w 325"/>
                <a:gd name="T27" fmla="*/ 28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5" h="350">
                  <a:moveTo>
                    <a:pt x="249" y="151"/>
                  </a:moveTo>
                  <a:cubicBezTo>
                    <a:pt x="244" y="102"/>
                    <a:pt x="215" y="63"/>
                    <a:pt x="164" y="63"/>
                  </a:cubicBezTo>
                  <a:cubicBezTo>
                    <a:pt x="117" y="63"/>
                    <a:pt x="84" y="99"/>
                    <a:pt x="77" y="151"/>
                  </a:cubicBezTo>
                  <a:lnTo>
                    <a:pt x="249" y="151"/>
                  </a:lnTo>
                  <a:close/>
                  <a:moveTo>
                    <a:pt x="174" y="287"/>
                  </a:moveTo>
                  <a:cubicBezTo>
                    <a:pt x="211" y="287"/>
                    <a:pt x="238" y="273"/>
                    <a:pt x="265" y="247"/>
                  </a:cubicBezTo>
                  <a:lnTo>
                    <a:pt x="310" y="287"/>
                  </a:lnTo>
                  <a:cubicBezTo>
                    <a:pt x="278" y="325"/>
                    <a:pt x="234" y="350"/>
                    <a:pt x="173" y="350"/>
                  </a:cubicBezTo>
                  <a:cubicBezTo>
                    <a:pt x="75" y="350"/>
                    <a:pt x="0" y="280"/>
                    <a:pt x="0" y="175"/>
                  </a:cubicBezTo>
                  <a:cubicBezTo>
                    <a:pt x="0" y="79"/>
                    <a:pt x="68" y="0"/>
                    <a:pt x="164" y="0"/>
                  </a:cubicBezTo>
                  <a:cubicBezTo>
                    <a:pt x="271" y="0"/>
                    <a:pt x="325" y="84"/>
                    <a:pt x="325" y="181"/>
                  </a:cubicBezTo>
                  <a:cubicBezTo>
                    <a:pt x="325" y="188"/>
                    <a:pt x="325" y="194"/>
                    <a:pt x="324" y="202"/>
                  </a:cubicBezTo>
                  <a:lnTo>
                    <a:pt x="77" y="202"/>
                  </a:lnTo>
                  <a:cubicBezTo>
                    <a:pt x="86" y="257"/>
                    <a:pt x="124" y="287"/>
                    <a:pt x="174" y="287"/>
                  </a:cubicBez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7" name="Group 76">
            <a:extLst>
              <a:ext uri="{FF2B5EF4-FFF2-40B4-BE49-F238E27FC236}">
                <a16:creationId xmlns:a16="http://schemas.microsoft.com/office/drawing/2014/main" id="{21D2C7FE-2445-4FF5-9759-A92C5CB3515B}"/>
              </a:ext>
            </a:extLst>
          </p:cNvPr>
          <p:cNvGrpSpPr>
            <a:grpSpLocks noChangeAspect="1"/>
          </p:cNvGrpSpPr>
          <p:nvPr userDrawn="1"/>
        </p:nvGrpSpPr>
        <p:grpSpPr>
          <a:xfrm>
            <a:off x="352189" y="5768051"/>
            <a:ext cx="2048534" cy="658344"/>
            <a:chOff x="1454234" y="1169989"/>
            <a:chExt cx="4114801" cy="1322388"/>
          </a:xfrm>
        </p:grpSpPr>
        <p:sp>
          <p:nvSpPr>
            <p:cNvPr id="78" name="Freeform 5">
              <a:extLst>
                <a:ext uri="{FF2B5EF4-FFF2-40B4-BE49-F238E27FC236}">
                  <a16:creationId xmlns:a16="http://schemas.microsoft.com/office/drawing/2014/main" id="{B82ADD86-45DD-4203-81D6-BAE16E571269}"/>
                </a:ext>
              </a:extLst>
            </p:cNvPr>
            <p:cNvSpPr>
              <a:spLocks/>
            </p:cNvSpPr>
            <p:nvPr/>
          </p:nvSpPr>
          <p:spPr bwMode="auto">
            <a:xfrm>
              <a:off x="3046497" y="1352552"/>
              <a:ext cx="311150" cy="363538"/>
            </a:xfrm>
            <a:custGeom>
              <a:avLst/>
              <a:gdLst>
                <a:gd name="T0" fmla="*/ 0 w 428"/>
                <a:gd name="T1" fmla="*/ 14 h 500"/>
                <a:gd name="T2" fmla="*/ 14 w 428"/>
                <a:gd name="T3" fmla="*/ 0 h 500"/>
                <a:gd name="T4" fmla="*/ 99 w 428"/>
                <a:gd name="T5" fmla="*/ 0 h 500"/>
                <a:gd name="T6" fmla="*/ 112 w 428"/>
                <a:gd name="T7" fmla="*/ 14 h 500"/>
                <a:gd name="T8" fmla="*/ 112 w 428"/>
                <a:gd name="T9" fmla="*/ 194 h 500"/>
                <a:gd name="T10" fmla="*/ 316 w 428"/>
                <a:gd name="T11" fmla="*/ 194 h 500"/>
                <a:gd name="T12" fmla="*/ 316 w 428"/>
                <a:gd name="T13" fmla="*/ 14 h 500"/>
                <a:gd name="T14" fmla="*/ 330 w 428"/>
                <a:gd name="T15" fmla="*/ 0 h 500"/>
                <a:gd name="T16" fmla="*/ 415 w 428"/>
                <a:gd name="T17" fmla="*/ 0 h 500"/>
                <a:gd name="T18" fmla="*/ 428 w 428"/>
                <a:gd name="T19" fmla="*/ 14 h 500"/>
                <a:gd name="T20" fmla="*/ 428 w 428"/>
                <a:gd name="T21" fmla="*/ 486 h 500"/>
                <a:gd name="T22" fmla="*/ 415 w 428"/>
                <a:gd name="T23" fmla="*/ 500 h 500"/>
                <a:gd name="T24" fmla="*/ 330 w 428"/>
                <a:gd name="T25" fmla="*/ 500 h 500"/>
                <a:gd name="T26" fmla="*/ 316 w 428"/>
                <a:gd name="T27" fmla="*/ 486 h 500"/>
                <a:gd name="T28" fmla="*/ 316 w 428"/>
                <a:gd name="T29" fmla="*/ 299 h 500"/>
                <a:gd name="T30" fmla="*/ 112 w 428"/>
                <a:gd name="T31" fmla="*/ 299 h 500"/>
                <a:gd name="T32" fmla="*/ 112 w 428"/>
                <a:gd name="T33" fmla="*/ 486 h 500"/>
                <a:gd name="T34" fmla="*/ 99 w 428"/>
                <a:gd name="T35" fmla="*/ 500 h 500"/>
                <a:gd name="T36" fmla="*/ 14 w 428"/>
                <a:gd name="T37" fmla="*/ 500 h 500"/>
                <a:gd name="T38" fmla="*/ 0 w 428"/>
                <a:gd name="T39" fmla="*/ 486 h 500"/>
                <a:gd name="T40" fmla="*/ 0 w 428"/>
                <a:gd name="T41" fmla="*/ 14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8" h="500">
                  <a:moveTo>
                    <a:pt x="0" y="14"/>
                  </a:moveTo>
                  <a:cubicBezTo>
                    <a:pt x="0" y="7"/>
                    <a:pt x="7" y="0"/>
                    <a:pt x="14" y="0"/>
                  </a:cubicBezTo>
                  <a:lnTo>
                    <a:pt x="99" y="0"/>
                  </a:lnTo>
                  <a:cubicBezTo>
                    <a:pt x="106" y="0"/>
                    <a:pt x="112" y="7"/>
                    <a:pt x="112" y="14"/>
                  </a:cubicBezTo>
                  <a:lnTo>
                    <a:pt x="112" y="194"/>
                  </a:lnTo>
                  <a:lnTo>
                    <a:pt x="316" y="194"/>
                  </a:lnTo>
                  <a:lnTo>
                    <a:pt x="316" y="14"/>
                  </a:lnTo>
                  <a:cubicBezTo>
                    <a:pt x="316" y="7"/>
                    <a:pt x="322" y="0"/>
                    <a:pt x="330" y="0"/>
                  </a:cubicBezTo>
                  <a:lnTo>
                    <a:pt x="415" y="0"/>
                  </a:lnTo>
                  <a:cubicBezTo>
                    <a:pt x="422" y="0"/>
                    <a:pt x="428" y="7"/>
                    <a:pt x="428" y="14"/>
                  </a:cubicBezTo>
                  <a:lnTo>
                    <a:pt x="428" y="486"/>
                  </a:lnTo>
                  <a:cubicBezTo>
                    <a:pt x="428" y="494"/>
                    <a:pt x="422" y="500"/>
                    <a:pt x="415" y="500"/>
                  </a:cubicBezTo>
                  <a:lnTo>
                    <a:pt x="330" y="500"/>
                  </a:lnTo>
                  <a:cubicBezTo>
                    <a:pt x="322" y="500"/>
                    <a:pt x="316" y="494"/>
                    <a:pt x="316" y="486"/>
                  </a:cubicBezTo>
                  <a:lnTo>
                    <a:pt x="316" y="299"/>
                  </a:lnTo>
                  <a:lnTo>
                    <a:pt x="112" y="299"/>
                  </a:lnTo>
                  <a:lnTo>
                    <a:pt x="112" y="486"/>
                  </a:lnTo>
                  <a:cubicBezTo>
                    <a:pt x="112" y="494"/>
                    <a:pt x="106" y="500"/>
                    <a:pt x="99" y="500"/>
                  </a:cubicBezTo>
                  <a:lnTo>
                    <a:pt x="14" y="500"/>
                  </a:lnTo>
                  <a:cubicBezTo>
                    <a:pt x="7" y="500"/>
                    <a:pt x="0" y="494"/>
                    <a:pt x="0" y="486"/>
                  </a:cubicBezTo>
                  <a:lnTo>
                    <a:pt x="0" y="14"/>
                  </a:lnTo>
                  <a:close/>
                </a:path>
              </a:pathLst>
            </a:custGeom>
            <a:solidFill>
              <a:srgbClr val="4B3B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6">
              <a:extLst>
                <a:ext uri="{FF2B5EF4-FFF2-40B4-BE49-F238E27FC236}">
                  <a16:creationId xmlns:a16="http://schemas.microsoft.com/office/drawing/2014/main" id="{A4903FBA-7C2F-4846-A0B8-4DB4914DB09A}"/>
                </a:ext>
              </a:extLst>
            </p:cNvPr>
            <p:cNvSpPr>
              <a:spLocks/>
            </p:cNvSpPr>
            <p:nvPr/>
          </p:nvSpPr>
          <p:spPr bwMode="auto">
            <a:xfrm>
              <a:off x="3446547" y="1352552"/>
              <a:ext cx="233363" cy="363538"/>
            </a:xfrm>
            <a:custGeom>
              <a:avLst/>
              <a:gdLst>
                <a:gd name="T0" fmla="*/ 0 w 322"/>
                <a:gd name="T1" fmla="*/ 14 h 500"/>
                <a:gd name="T2" fmla="*/ 13 w 322"/>
                <a:gd name="T3" fmla="*/ 0 h 500"/>
                <a:gd name="T4" fmla="*/ 309 w 322"/>
                <a:gd name="T5" fmla="*/ 0 h 500"/>
                <a:gd name="T6" fmla="*/ 322 w 322"/>
                <a:gd name="T7" fmla="*/ 14 h 500"/>
                <a:gd name="T8" fmla="*/ 322 w 322"/>
                <a:gd name="T9" fmla="*/ 92 h 500"/>
                <a:gd name="T10" fmla="*/ 309 w 322"/>
                <a:gd name="T11" fmla="*/ 105 h 500"/>
                <a:gd name="T12" fmla="*/ 111 w 322"/>
                <a:gd name="T13" fmla="*/ 105 h 500"/>
                <a:gd name="T14" fmla="*/ 111 w 322"/>
                <a:gd name="T15" fmla="*/ 194 h 500"/>
                <a:gd name="T16" fmla="*/ 274 w 322"/>
                <a:gd name="T17" fmla="*/ 194 h 500"/>
                <a:gd name="T18" fmla="*/ 287 w 322"/>
                <a:gd name="T19" fmla="*/ 207 h 500"/>
                <a:gd name="T20" fmla="*/ 287 w 322"/>
                <a:gd name="T21" fmla="*/ 285 h 500"/>
                <a:gd name="T22" fmla="*/ 274 w 322"/>
                <a:gd name="T23" fmla="*/ 299 h 500"/>
                <a:gd name="T24" fmla="*/ 111 w 322"/>
                <a:gd name="T25" fmla="*/ 299 h 500"/>
                <a:gd name="T26" fmla="*/ 111 w 322"/>
                <a:gd name="T27" fmla="*/ 395 h 500"/>
                <a:gd name="T28" fmla="*/ 309 w 322"/>
                <a:gd name="T29" fmla="*/ 395 h 500"/>
                <a:gd name="T30" fmla="*/ 322 w 322"/>
                <a:gd name="T31" fmla="*/ 409 h 500"/>
                <a:gd name="T32" fmla="*/ 322 w 322"/>
                <a:gd name="T33" fmla="*/ 486 h 500"/>
                <a:gd name="T34" fmla="*/ 309 w 322"/>
                <a:gd name="T35" fmla="*/ 500 h 500"/>
                <a:gd name="T36" fmla="*/ 13 w 322"/>
                <a:gd name="T37" fmla="*/ 500 h 500"/>
                <a:gd name="T38" fmla="*/ 0 w 322"/>
                <a:gd name="T39" fmla="*/ 486 h 500"/>
                <a:gd name="T40" fmla="*/ 0 w 322"/>
                <a:gd name="T41" fmla="*/ 14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2" h="500">
                  <a:moveTo>
                    <a:pt x="0" y="14"/>
                  </a:moveTo>
                  <a:cubicBezTo>
                    <a:pt x="0" y="7"/>
                    <a:pt x="5" y="0"/>
                    <a:pt x="13" y="0"/>
                  </a:cubicBezTo>
                  <a:lnTo>
                    <a:pt x="309" y="0"/>
                  </a:lnTo>
                  <a:cubicBezTo>
                    <a:pt x="317" y="0"/>
                    <a:pt x="322" y="7"/>
                    <a:pt x="322" y="14"/>
                  </a:cubicBezTo>
                  <a:lnTo>
                    <a:pt x="322" y="92"/>
                  </a:lnTo>
                  <a:cubicBezTo>
                    <a:pt x="322" y="99"/>
                    <a:pt x="317" y="105"/>
                    <a:pt x="309" y="105"/>
                  </a:cubicBezTo>
                  <a:lnTo>
                    <a:pt x="111" y="105"/>
                  </a:lnTo>
                  <a:lnTo>
                    <a:pt x="111" y="194"/>
                  </a:lnTo>
                  <a:lnTo>
                    <a:pt x="274" y="194"/>
                  </a:lnTo>
                  <a:cubicBezTo>
                    <a:pt x="281" y="194"/>
                    <a:pt x="287" y="200"/>
                    <a:pt x="287" y="207"/>
                  </a:cubicBezTo>
                  <a:lnTo>
                    <a:pt x="287" y="285"/>
                  </a:lnTo>
                  <a:cubicBezTo>
                    <a:pt x="287" y="293"/>
                    <a:pt x="281" y="299"/>
                    <a:pt x="274" y="299"/>
                  </a:cubicBezTo>
                  <a:lnTo>
                    <a:pt x="111" y="299"/>
                  </a:lnTo>
                  <a:lnTo>
                    <a:pt x="111" y="395"/>
                  </a:lnTo>
                  <a:lnTo>
                    <a:pt x="309" y="395"/>
                  </a:lnTo>
                  <a:cubicBezTo>
                    <a:pt x="317" y="395"/>
                    <a:pt x="322" y="402"/>
                    <a:pt x="322" y="409"/>
                  </a:cubicBezTo>
                  <a:lnTo>
                    <a:pt x="322" y="486"/>
                  </a:lnTo>
                  <a:cubicBezTo>
                    <a:pt x="322" y="494"/>
                    <a:pt x="317" y="500"/>
                    <a:pt x="309" y="500"/>
                  </a:cubicBezTo>
                  <a:lnTo>
                    <a:pt x="13" y="500"/>
                  </a:lnTo>
                  <a:cubicBezTo>
                    <a:pt x="5" y="500"/>
                    <a:pt x="0" y="494"/>
                    <a:pt x="0" y="486"/>
                  </a:cubicBezTo>
                  <a:lnTo>
                    <a:pt x="0" y="14"/>
                  </a:lnTo>
                  <a:close/>
                </a:path>
              </a:pathLst>
            </a:custGeom>
            <a:solidFill>
              <a:srgbClr val="4B3B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7">
              <a:extLst>
                <a:ext uri="{FF2B5EF4-FFF2-40B4-BE49-F238E27FC236}">
                  <a16:creationId xmlns:a16="http://schemas.microsoft.com/office/drawing/2014/main" id="{603E0B1C-0B3C-44F0-A642-30D71CA2A148}"/>
                </a:ext>
              </a:extLst>
            </p:cNvPr>
            <p:cNvSpPr>
              <a:spLocks noEditPoints="1"/>
            </p:cNvSpPr>
            <p:nvPr/>
          </p:nvSpPr>
          <p:spPr bwMode="auto">
            <a:xfrm>
              <a:off x="3724359" y="1347789"/>
              <a:ext cx="371475" cy="373063"/>
            </a:xfrm>
            <a:custGeom>
              <a:avLst/>
              <a:gdLst>
                <a:gd name="T0" fmla="*/ 256 w 513"/>
                <a:gd name="T1" fmla="*/ 400 h 514"/>
                <a:gd name="T2" fmla="*/ 399 w 513"/>
                <a:gd name="T3" fmla="*/ 258 h 514"/>
                <a:gd name="T4" fmla="*/ 256 w 513"/>
                <a:gd name="T5" fmla="*/ 114 h 514"/>
                <a:gd name="T6" fmla="*/ 114 w 513"/>
                <a:gd name="T7" fmla="*/ 258 h 514"/>
                <a:gd name="T8" fmla="*/ 256 w 513"/>
                <a:gd name="T9" fmla="*/ 400 h 514"/>
                <a:gd name="T10" fmla="*/ 256 w 513"/>
                <a:gd name="T11" fmla="*/ 0 h 514"/>
                <a:gd name="T12" fmla="*/ 513 w 513"/>
                <a:gd name="T13" fmla="*/ 258 h 514"/>
                <a:gd name="T14" fmla="*/ 256 w 513"/>
                <a:gd name="T15" fmla="*/ 514 h 514"/>
                <a:gd name="T16" fmla="*/ 0 w 513"/>
                <a:gd name="T17" fmla="*/ 258 h 514"/>
                <a:gd name="T18" fmla="*/ 256 w 513"/>
                <a:gd name="T19"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514">
                  <a:moveTo>
                    <a:pt x="256" y="400"/>
                  </a:moveTo>
                  <a:cubicBezTo>
                    <a:pt x="335" y="400"/>
                    <a:pt x="399" y="336"/>
                    <a:pt x="399" y="258"/>
                  </a:cubicBezTo>
                  <a:cubicBezTo>
                    <a:pt x="399" y="179"/>
                    <a:pt x="335" y="114"/>
                    <a:pt x="256" y="114"/>
                  </a:cubicBezTo>
                  <a:cubicBezTo>
                    <a:pt x="178" y="114"/>
                    <a:pt x="114" y="179"/>
                    <a:pt x="114" y="258"/>
                  </a:cubicBezTo>
                  <a:cubicBezTo>
                    <a:pt x="114" y="336"/>
                    <a:pt x="178" y="400"/>
                    <a:pt x="256" y="400"/>
                  </a:cubicBezTo>
                  <a:close/>
                  <a:moveTo>
                    <a:pt x="256" y="0"/>
                  </a:moveTo>
                  <a:cubicBezTo>
                    <a:pt x="399" y="0"/>
                    <a:pt x="513" y="115"/>
                    <a:pt x="513" y="258"/>
                  </a:cubicBezTo>
                  <a:cubicBezTo>
                    <a:pt x="513" y="401"/>
                    <a:pt x="399" y="514"/>
                    <a:pt x="256" y="514"/>
                  </a:cubicBezTo>
                  <a:cubicBezTo>
                    <a:pt x="113" y="514"/>
                    <a:pt x="0" y="401"/>
                    <a:pt x="0" y="258"/>
                  </a:cubicBezTo>
                  <a:cubicBezTo>
                    <a:pt x="0" y="115"/>
                    <a:pt x="113" y="0"/>
                    <a:pt x="256" y="0"/>
                  </a:cubicBezTo>
                  <a:close/>
                </a:path>
              </a:pathLst>
            </a:custGeom>
            <a:solidFill>
              <a:srgbClr val="4B3B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8">
              <a:extLst>
                <a:ext uri="{FF2B5EF4-FFF2-40B4-BE49-F238E27FC236}">
                  <a16:creationId xmlns:a16="http://schemas.microsoft.com/office/drawing/2014/main" id="{E2927CB7-9380-4FCD-9A2A-BD8525E39765}"/>
                </a:ext>
              </a:extLst>
            </p:cNvPr>
            <p:cNvSpPr>
              <a:spLocks/>
            </p:cNvSpPr>
            <p:nvPr/>
          </p:nvSpPr>
          <p:spPr bwMode="auto">
            <a:xfrm>
              <a:off x="4159334" y="1347789"/>
              <a:ext cx="311150" cy="373063"/>
            </a:xfrm>
            <a:custGeom>
              <a:avLst/>
              <a:gdLst>
                <a:gd name="T0" fmla="*/ 0 w 430"/>
                <a:gd name="T1" fmla="*/ 13 h 514"/>
                <a:gd name="T2" fmla="*/ 14 w 430"/>
                <a:gd name="T3" fmla="*/ 0 h 514"/>
                <a:gd name="T4" fmla="*/ 32 w 430"/>
                <a:gd name="T5" fmla="*/ 0 h 514"/>
                <a:gd name="T6" fmla="*/ 316 w 430"/>
                <a:gd name="T7" fmla="*/ 274 h 514"/>
                <a:gd name="T8" fmla="*/ 317 w 430"/>
                <a:gd name="T9" fmla="*/ 274 h 514"/>
                <a:gd name="T10" fmla="*/ 317 w 430"/>
                <a:gd name="T11" fmla="*/ 21 h 514"/>
                <a:gd name="T12" fmla="*/ 331 w 430"/>
                <a:gd name="T13" fmla="*/ 7 h 514"/>
                <a:gd name="T14" fmla="*/ 416 w 430"/>
                <a:gd name="T15" fmla="*/ 7 h 514"/>
                <a:gd name="T16" fmla="*/ 430 w 430"/>
                <a:gd name="T17" fmla="*/ 21 h 514"/>
                <a:gd name="T18" fmla="*/ 430 w 430"/>
                <a:gd name="T19" fmla="*/ 501 h 514"/>
                <a:gd name="T20" fmla="*/ 416 w 430"/>
                <a:gd name="T21" fmla="*/ 514 h 514"/>
                <a:gd name="T22" fmla="*/ 405 w 430"/>
                <a:gd name="T23" fmla="*/ 514 h 514"/>
                <a:gd name="T24" fmla="*/ 396 w 430"/>
                <a:gd name="T25" fmla="*/ 511 h 514"/>
                <a:gd name="T26" fmla="*/ 114 w 430"/>
                <a:gd name="T27" fmla="*/ 227 h 514"/>
                <a:gd name="T28" fmla="*/ 113 w 430"/>
                <a:gd name="T29" fmla="*/ 227 h 514"/>
                <a:gd name="T30" fmla="*/ 113 w 430"/>
                <a:gd name="T31" fmla="*/ 493 h 514"/>
                <a:gd name="T32" fmla="*/ 99 w 430"/>
                <a:gd name="T33" fmla="*/ 507 h 514"/>
                <a:gd name="T34" fmla="*/ 14 w 430"/>
                <a:gd name="T35" fmla="*/ 507 h 514"/>
                <a:gd name="T36" fmla="*/ 1 w 430"/>
                <a:gd name="T37" fmla="*/ 493 h 514"/>
                <a:gd name="T38" fmla="*/ 0 w 430"/>
                <a:gd name="T39" fmla="*/ 13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0" h="514">
                  <a:moveTo>
                    <a:pt x="0" y="13"/>
                  </a:moveTo>
                  <a:cubicBezTo>
                    <a:pt x="0" y="6"/>
                    <a:pt x="7" y="0"/>
                    <a:pt x="14" y="0"/>
                  </a:cubicBezTo>
                  <a:lnTo>
                    <a:pt x="32" y="0"/>
                  </a:lnTo>
                  <a:lnTo>
                    <a:pt x="316" y="274"/>
                  </a:lnTo>
                  <a:lnTo>
                    <a:pt x="317" y="274"/>
                  </a:lnTo>
                  <a:lnTo>
                    <a:pt x="317" y="21"/>
                  </a:lnTo>
                  <a:cubicBezTo>
                    <a:pt x="317" y="14"/>
                    <a:pt x="323" y="7"/>
                    <a:pt x="331" y="7"/>
                  </a:cubicBezTo>
                  <a:lnTo>
                    <a:pt x="416" y="7"/>
                  </a:lnTo>
                  <a:cubicBezTo>
                    <a:pt x="424" y="7"/>
                    <a:pt x="430" y="14"/>
                    <a:pt x="430" y="21"/>
                  </a:cubicBezTo>
                  <a:lnTo>
                    <a:pt x="430" y="501"/>
                  </a:lnTo>
                  <a:cubicBezTo>
                    <a:pt x="430" y="508"/>
                    <a:pt x="424" y="514"/>
                    <a:pt x="416" y="514"/>
                  </a:cubicBezTo>
                  <a:lnTo>
                    <a:pt x="405" y="514"/>
                  </a:lnTo>
                  <a:cubicBezTo>
                    <a:pt x="403" y="514"/>
                    <a:pt x="397" y="512"/>
                    <a:pt x="396" y="511"/>
                  </a:cubicBezTo>
                  <a:lnTo>
                    <a:pt x="114" y="227"/>
                  </a:lnTo>
                  <a:lnTo>
                    <a:pt x="113" y="227"/>
                  </a:lnTo>
                  <a:lnTo>
                    <a:pt x="113" y="493"/>
                  </a:lnTo>
                  <a:cubicBezTo>
                    <a:pt x="113" y="501"/>
                    <a:pt x="107" y="507"/>
                    <a:pt x="99" y="507"/>
                  </a:cubicBezTo>
                  <a:lnTo>
                    <a:pt x="14" y="507"/>
                  </a:lnTo>
                  <a:cubicBezTo>
                    <a:pt x="7" y="507"/>
                    <a:pt x="1" y="501"/>
                    <a:pt x="1" y="493"/>
                  </a:cubicBezTo>
                  <a:lnTo>
                    <a:pt x="0" y="13"/>
                  </a:lnTo>
                  <a:close/>
                </a:path>
              </a:pathLst>
            </a:custGeom>
            <a:solidFill>
              <a:srgbClr val="4B3B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9">
              <a:extLst>
                <a:ext uri="{FF2B5EF4-FFF2-40B4-BE49-F238E27FC236}">
                  <a16:creationId xmlns:a16="http://schemas.microsoft.com/office/drawing/2014/main" id="{AB8D3CA5-CC0B-462C-8F9E-47F4EE2D650A}"/>
                </a:ext>
              </a:extLst>
            </p:cNvPr>
            <p:cNvSpPr>
              <a:spLocks/>
            </p:cNvSpPr>
            <p:nvPr/>
          </p:nvSpPr>
          <p:spPr bwMode="auto">
            <a:xfrm>
              <a:off x="3051259" y="1828802"/>
              <a:ext cx="136525" cy="150813"/>
            </a:xfrm>
            <a:custGeom>
              <a:avLst/>
              <a:gdLst>
                <a:gd name="T0" fmla="*/ 142 w 187"/>
                <a:gd name="T1" fmla="*/ 121 h 208"/>
                <a:gd name="T2" fmla="*/ 44 w 187"/>
                <a:gd name="T3" fmla="*/ 121 h 208"/>
                <a:gd name="T4" fmla="*/ 44 w 187"/>
                <a:gd name="T5" fmla="*/ 208 h 208"/>
                <a:gd name="T6" fmla="*/ 0 w 187"/>
                <a:gd name="T7" fmla="*/ 208 h 208"/>
                <a:gd name="T8" fmla="*/ 0 w 187"/>
                <a:gd name="T9" fmla="*/ 0 h 208"/>
                <a:gd name="T10" fmla="*/ 44 w 187"/>
                <a:gd name="T11" fmla="*/ 0 h 208"/>
                <a:gd name="T12" fmla="*/ 44 w 187"/>
                <a:gd name="T13" fmla="*/ 82 h 208"/>
                <a:gd name="T14" fmla="*/ 142 w 187"/>
                <a:gd name="T15" fmla="*/ 82 h 208"/>
                <a:gd name="T16" fmla="*/ 142 w 187"/>
                <a:gd name="T17" fmla="*/ 0 h 208"/>
                <a:gd name="T18" fmla="*/ 187 w 187"/>
                <a:gd name="T19" fmla="*/ 0 h 208"/>
                <a:gd name="T20" fmla="*/ 187 w 187"/>
                <a:gd name="T21" fmla="*/ 208 h 208"/>
                <a:gd name="T22" fmla="*/ 142 w 187"/>
                <a:gd name="T23" fmla="*/ 208 h 208"/>
                <a:gd name="T24" fmla="*/ 142 w 187"/>
                <a:gd name="T25" fmla="*/ 12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208">
                  <a:moveTo>
                    <a:pt x="142" y="121"/>
                  </a:moveTo>
                  <a:lnTo>
                    <a:pt x="44" y="121"/>
                  </a:lnTo>
                  <a:lnTo>
                    <a:pt x="44" y="208"/>
                  </a:lnTo>
                  <a:lnTo>
                    <a:pt x="0" y="208"/>
                  </a:lnTo>
                  <a:lnTo>
                    <a:pt x="0" y="0"/>
                  </a:lnTo>
                  <a:lnTo>
                    <a:pt x="44" y="0"/>
                  </a:lnTo>
                  <a:lnTo>
                    <a:pt x="44" y="82"/>
                  </a:lnTo>
                  <a:lnTo>
                    <a:pt x="142" y="82"/>
                  </a:lnTo>
                  <a:lnTo>
                    <a:pt x="142" y="0"/>
                  </a:lnTo>
                  <a:lnTo>
                    <a:pt x="187" y="0"/>
                  </a:lnTo>
                  <a:lnTo>
                    <a:pt x="187" y="208"/>
                  </a:lnTo>
                  <a:lnTo>
                    <a:pt x="142" y="208"/>
                  </a:lnTo>
                  <a:lnTo>
                    <a:pt x="142" y="121"/>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Rectangle 10">
              <a:extLst>
                <a:ext uri="{FF2B5EF4-FFF2-40B4-BE49-F238E27FC236}">
                  <a16:creationId xmlns:a16="http://schemas.microsoft.com/office/drawing/2014/main" id="{930E193C-A54C-4C75-8417-A8A1F6450B8E}"/>
                </a:ext>
              </a:extLst>
            </p:cNvPr>
            <p:cNvSpPr>
              <a:spLocks noChangeArrowheads="1"/>
            </p:cNvSpPr>
            <p:nvPr/>
          </p:nvSpPr>
          <p:spPr bwMode="auto">
            <a:xfrm>
              <a:off x="3227472" y="1828802"/>
              <a:ext cx="31750" cy="150813"/>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11">
              <a:extLst>
                <a:ext uri="{FF2B5EF4-FFF2-40B4-BE49-F238E27FC236}">
                  <a16:creationId xmlns:a16="http://schemas.microsoft.com/office/drawing/2014/main" id="{FD20888D-232F-49F7-8236-A673ADAAB609}"/>
                </a:ext>
              </a:extLst>
            </p:cNvPr>
            <p:cNvSpPr>
              <a:spLocks/>
            </p:cNvSpPr>
            <p:nvPr/>
          </p:nvSpPr>
          <p:spPr bwMode="auto">
            <a:xfrm>
              <a:off x="3294147" y="1827214"/>
              <a:ext cx="144463" cy="155575"/>
            </a:xfrm>
            <a:custGeom>
              <a:avLst/>
              <a:gdLst>
                <a:gd name="T0" fmla="*/ 111 w 199"/>
                <a:gd name="T1" fmla="*/ 0 h 216"/>
                <a:gd name="T2" fmla="*/ 197 w 199"/>
                <a:gd name="T3" fmla="*/ 46 h 216"/>
                <a:gd name="T4" fmla="*/ 160 w 199"/>
                <a:gd name="T5" fmla="*/ 66 h 216"/>
                <a:gd name="T6" fmla="*/ 111 w 199"/>
                <a:gd name="T7" fmla="*/ 40 h 216"/>
                <a:gd name="T8" fmla="*/ 46 w 199"/>
                <a:gd name="T9" fmla="*/ 108 h 216"/>
                <a:gd name="T10" fmla="*/ 111 w 199"/>
                <a:gd name="T11" fmla="*/ 176 h 216"/>
                <a:gd name="T12" fmla="*/ 156 w 199"/>
                <a:gd name="T13" fmla="*/ 160 h 216"/>
                <a:gd name="T14" fmla="*/ 156 w 199"/>
                <a:gd name="T15" fmla="*/ 135 h 216"/>
                <a:gd name="T16" fmla="*/ 100 w 199"/>
                <a:gd name="T17" fmla="*/ 135 h 216"/>
                <a:gd name="T18" fmla="*/ 100 w 199"/>
                <a:gd name="T19" fmla="*/ 97 h 216"/>
                <a:gd name="T20" fmla="*/ 199 w 199"/>
                <a:gd name="T21" fmla="*/ 97 h 216"/>
                <a:gd name="T22" fmla="*/ 199 w 199"/>
                <a:gd name="T23" fmla="*/ 177 h 216"/>
                <a:gd name="T24" fmla="*/ 111 w 199"/>
                <a:gd name="T25" fmla="*/ 216 h 216"/>
                <a:gd name="T26" fmla="*/ 0 w 199"/>
                <a:gd name="T27" fmla="*/ 108 h 216"/>
                <a:gd name="T28" fmla="*/ 111 w 199"/>
                <a:gd name="T29"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16">
                  <a:moveTo>
                    <a:pt x="111" y="0"/>
                  </a:moveTo>
                  <a:cubicBezTo>
                    <a:pt x="154" y="0"/>
                    <a:pt x="181" y="21"/>
                    <a:pt x="197" y="46"/>
                  </a:cubicBezTo>
                  <a:lnTo>
                    <a:pt x="160" y="66"/>
                  </a:lnTo>
                  <a:cubicBezTo>
                    <a:pt x="150" y="51"/>
                    <a:pt x="132" y="40"/>
                    <a:pt x="111" y="40"/>
                  </a:cubicBezTo>
                  <a:cubicBezTo>
                    <a:pt x="73" y="40"/>
                    <a:pt x="46" y="69"/>
                    <a:pt x="46" y="108"/>
                  </a:cubicBezTo>
                  <a:cubicBezTo>
                    <a:pt x="46" y="147"/>
                    <a:pt x="73" y="176"/>
                    <a:pt x="111" y="176"/>
                  </a:cubicBezTo>
                  <a:cubicBezTo>
                    <a:pt x="130" y="176"/>
                    <a:pt x="146" y="168"/>
                    <a:pt x="156" y="160"/>
                  </a:cubicBezTo>
                  <a:lnTo>
                    <a:pt x="156" y="135"/>
                  </a:lnTo>
                  <a:lnTo>
                    <a:pt x="100" y="135"/>
                  </a:lnTo>
                  <a:lnTo>
                    <a:pt x="100" y="97"/>
                  </a:lnTo>
                  <a:lnTo>
                    <a:pt x="199" y="97"/>
                  </a:lnTo>
                  <a:lnTo>
                    <a:pt x="199" y="177"/>
                  </a:lnTo>
                  <a:cubicBezTo>
                    <a:pt x="178" y="200"/>
                    <a:pt x="148" y="216"/>
                    <a:pt x="111" y="216"/>
                  </a:cubicBezTo>
                  <a:cubicBezTo>
                    <a:pt x="50" y="216"/>
                    <a:pt x="0" y="173"/>
                    <a:pt x="0" y="108"/>
                  </a:cubicBezTo>
                  <a:cubicBezTo>
                    <a:pt x="0" y="42"/>
                    <a:pt x="50" y="0"/>
                    <a:pt x="111"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12">
              <a:extLst>
                <a:ext uri="{FF2B5EF4-FFF2-40B4-BE49-F238E27FC236}">
                  <a16:creationId xmlns:a16="http://schemas.microsoft.com/office/drawing/2014/main" id="{E83FA010-387D-4DBC-944D-82FB1F4BAA7D}"/>
                </a:ext>
              </a:extLst>
            </p:cNvPr>
            <p:cNvSpPr>
              <a:spLocks/>
            </p:cNvSpPr>
            <p:nvPr/>
          </p:nvSpPr>
          <p:spPr bwMode="auto">
            <a:xfrm>
              <a:off x="3475122" y="1828802"/>
              <a:ext cx="136525" cy="150813"/>
            </a:xfrm>
            <a:custGeom>
              <a:avLst/>
              <a:gdLst>
                <a:gd name="T0" fmla="*/ 142 w 187"/>
                <a:gd name="T1" fmla="*/ 121 h 208"/>
                <a:gd name="T2" fmla="*/ 44 w 187"/>
                <a:gd name="T3" fmla="*/ 121 h 208"/>
                <a:gd name="T4" fmla="*/ 44 w 187"/>
                <a:gd name="T5" fmla="*/ 208 h 208"/>
                <a:gd name="T6" fmla="*/ 0 w 187"/>
                <a:gd name="T7" fmla="*/ 208 h 208"/>
                <a:gd name="T8" fmla="*/ 0 w 187"/>
                <a:gd name="T9" fmla="*/ 0 h 208"/>
                <a:gd name="T10" fmla="*/ 44 w 187"/>
                <a:gd name="T11" fmla="*/ 0 h 208"/>
                <a:gd name="T12" fmla="*/ 44 w 187"/>
                <a:gd name="T13" fmla="*/ 82 h 208"/>
                <a:gd name="T14" fmla="*/ 142 w 187"/>
                <a:gd name="T15" fmla="*/ 82 h 208"/>
                <a:gd name="T16" fmla="*/ 142 w 187"/>
                <a:gd name="T17" fmla="*/ 0 h 208"/>
                <a:gd name="T18" fmla="*/ 187 w 187"/>
                <a:gd name="T19" fmla="*/ 0 h 208"/>
                <a:gd name="T20" fmla="*/ 187 w 187"/>
                <a:gd name="T21" fmla="*/ 208 h 208"/>
                <a:gd name="T22" fmla="*/ 142 w 187"/>
                <a:gd name="T23" fmla="*/ 208 h 208"/>
                <a:gd name="T24" fmla="*/ 142 w 187"/>
                <a:gd name="T25" fmla="*/ 12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208">
                  <a:moveTo>
                    <a:pt x="142" y="121"/>
                  </a:moveTo>
                  <a:lnTo>
                    <a:pt x="44" y="121"/>
                  </a:lnTo>
                  <a:lnTo>
                    <a:pt x="44" y="208"/>
                  </a:lnTo>
                  <a:lnTo>
                    <a:pt x="0" y="208"/>
                  </a:lnTo>
                  <a:lnTo>
                    <a:pt x="0" y="0"/>
                  </a:lnTo>
                  <a:lnTo>
                    <a:pt x="44" y="0"/>
                  </a:lnTo>
                  <a:lnTo>
                    <a:pt x="44" y="82"/>
                  </a:lnTo>
                  <a:lnTo>
                    <a:pt x="142" y="82"/>
                  </a:lnTo>
                  <a:lnTo>
                    <a:pt x="142" y="0"/>
                  </a:lnTo>
                  <a:lnTo>
                    <a:pt x="187" y="0"/>
                  </a:lnTo>
                  <a:lnTo>
                    <a:pt x="187" y="208"/>
                  </a:lnTo>
                  <a:lnTo>
                    <a:pt x="142" y="208"/>
                  </a:lnTo>
                  <a:lnTo>
                    <a:pt x="142" y="121"/>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13">
              <a:extLst>
                <a:ext uri="{FF2B5EF4-FFF2-40B4-BE49-F238E27FC236}">
                  <a16:creationId xmlns:a16="http://schemas.microsoft.com/office/drawing/2014/main" id="{A5340F97-ABDF-481E-A9B6-D2581DFB5F53}"/>
                </a:ext>
              </a:extLst>
            </p:cNvPr>
            <p:cNvSpPr>
              <a:spLocks/>
            </p:cNvSpPr>
            <p:nvPr/>
          </p:nvSpPr>
          <p:spPr bwMode="auto">
            <a:xfrm>
              <a:off x="3651334" y="1828802"/>
              <a:ext cx="106363" cy="150813"/>
            </a:xfrm>
            <a:custGeom>
              <a:avLst/>
              <a:gdLst>
                <a:gd name="T0" fmla="*/ 0 w 147"/>
                <a:gd name="T1" fmla="*/ 0 h 208"/>
                <a:gd name="T2" fmla="*/ 147 w 147"/>
                <a:gd name="T3" fmla="*/ 0 h 208"/>
                <a:gd name="T4" fmla="*/ 147 w 147"/>
                <a:gd name="T5" fmla="*/ 38 h 208"/>
                <a:gd name="T6" fmla="*/ 44 w 147"/>
                <a:gd name="T7" fmla="*/ 38 h 208"/>
                <a:gd name="T8" fmla="*/ 44 w 147"/>
                <a:gd name="T9" fmla="*/ 83 h 208"/>
                <a:gd name="T10" fmla="*/ 145 w 147"/>
                <a:gd name="T11" fmla="*/ 83 h 208"/>
                <a:gd name="T12" fmla="*/ 145 w 147"/>
                <a:gd name="T13" fmla="*/ 121 h 208"/>
                <a:gd name="T14" fmla="*/ 44 w 147"/>
                <a:gd name="T15" fmla="*/ 121 h 208"/>
                <a:gd name="T16" fmla="*/ 44 w 147"/>
                <a:gd name="T17" fmla="*/ 169 h 208"/>
                <a:gd name="T18" fmla="*/ 147 w 147"/>
                <a:gd name="T19" fmla="*/ 169 h 208"/>
                <a:gd name="T20" fmla="*/ 147 w 147"/>
                <a:gd name="T21" fmla="*/ 208 h 208"/>
                <a:gd name="T22" fmla="*/ 0 w 147"/>
                <a:gd name="T23" fmla="*/ 208 h 208"/>
                <a:gd name="T24" fmla="*/ 0 w 147"/>
                <a:gd name="T2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08">
                  <a:moveTo>
                    <a:pt x="0" y="0"/>
                  </a:moveTo>
                  <a:lnTo>
                    <a:pt x="147" y="0"/>
                  </a:lnTo>
                  <a:lnTo>
                    <a:pt x="147" y="38"/>
                  </a:lnTo>
                  <a:lnTo>
                    <a:pt x="44" y="38"/>
                  </a:lnTo>
                  <a:lnTo>
                    <a:pt x="44" y="83"/>
                  </a:lnTo>
                  <a:lnTo>
                    <a:pt x="145" y="83"/>
                  </a:lnTo>
                  <a:lnTo>
                    <a:pt x="145" y="121"/>
                  </a:lnTo>
                  <a:lnTo>
                    <a:pt x="44" y="121"/>
                  </a:lnTo>
                  <a:lnTo>
                    <a:pt x="44" y="169"/>
                  </a:lnTo>
                  <a:lnTo>
                    <a:pt x="147" y="169"/>
                  </a:lnTo>
                  <a:lnTo>
                    <a:pt x="147" y="208"/>
                  </a:lnTo>
                  <a:lnTo>
                    <a:pt x="0" y="208"/>
                  </a:ln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14">
              <a:extLst>
                <a:ext uri="{FF2B5EF4-FFF2-40B4-BE49-F238E27FC236}">
                  <a16:creationId xmlns:a16="http://schemas.microsoft.com/office/drawing/2014/main" id="{97C8D021-FCDA-43E4-8A21-BE24C9612605}"/>
                </a:ext>
              </a:extLst>
            </p:cNvPr>
            <p:cNvSpPr>
              <a:spLocks noEditPoints="1"/>
            </p:cNvSpPr>
            <p:nvPr/>
          </p:nvSpPr>
          <p:spPr bwMode="auto">
            <a:xfrm>
              <a:off x="3794209" y="1828802"/>
              <a:ext cx="122238" cy="150813"/>
            </a:xfrm>
            <a:custGeom>
              <a:avLst/>
              <a:gdLst>
                <a:gd name="T0" fmla="*/ 91 w 168"/>
                <a:gd name="T1" fmla="*/ 38 h 208"/>
                <a:gd name="T2" fmla="*/ 44 w 168"/>
                <a:gd name="T3" fmla="*/ 38 h 208"/>
                <a:gd name="T4" fmla="*/ 44 w 168"/>
                <a:gd name="T5" fmla="*/ 95 h 208"/>
                <a:gd name="T6" fmla="*/ 91 w 168"/>
                <a:gd name="T7" fmla="*/ 95 h 208"/>
                <a:gd name="T8" fmla="*/ 122 w 168"/>
                <a:gd name="T9" fmla="*/ 67 h 208"/>
                <a:gd name="T10" fmla="*/ 91 w 168"/>
                <a:gd name="T11" fmla="*/ 38 h 208"/>
                <a:gd name="T12" fmla="*/ 77 w 168"/>
                <a:gd name="T13" fmla="*/ 133 h 208"/>
                <a:gd name="T14" fmla="*/ 44 w 168"/>
                <a:gd name="T15" fmla="*/ 133 h 208"/>
                <a:gd name="T16" fmla="*/ 44 w 168"/>
                <a:gd name="T17" fmla="*/ 208 h 208"/>
                <a:gd name="T18" fmla="*/ 0 w 168"/>
                <a:gd name="T19" fmla="*/ 208 h 208"/>
                <a:gd name="T20" fmla="*/ 0 w 168"/>
                <a:gd name="T21" fmla="*/ 0 h 208"/>
                <a:gd name="T22" fmla="*/ 97 w 168"/>
                <a:gd name="T23" fmla="*/ 0 h 208"/>
                <a:gd name="T24" fmla="*/ 167 w 168"/>
                <a:gd name="T25" fmla="*/ 67 h 208"/>
                <a:gd name="T26" fmla="*/ 122 w 168"/>
                <a:gd name="T27" fmla="*/ 129 h 208"/>
                <a:gd name="T28" fmla="*/ 168 w 168"/>
                <a:gd name="T29" fmla="*/ 208 h 208"/>
                <a:gd name="T30" fmla="*/ 118 w 168"/>
                <a:gd name="T31" fmla="*/ 208 h 208"/>
                <a:gd name="T32" fmla="*/ 77 w 168"/>
                <a:gd name="T33" fmla="*/ 133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8" h="208">
                  <a:moveTo>
                    <a:pt x="91" y="38"/>
                  </a:moveTo>
                  <a:lnTo>
                    <a:pt x="44" y="38"/>
                  </a:lnTo>
                  <a:lnTo>
                    <a:pt x="44" y="95"/>
                  </a:lnTo>
                  <a:lnTo>
                    <a:pt x="91" y="95"/>
                  </a:lnTo>
                  <a:cubicBezTo>
                    <a:pt x="109" y="95"/>
                    <a:pt x="122" y="84"/>
                    <a:pt x="122" y="67"/>
                  </a:cubicBezTo>
                  <a:cubicBezTo>
                    <a:pt x="122" y="49"/>
                    <a:pt x="109" y="38"/>
                    <a:pt x="91" y="38"/>
                  </a:cubicBezTo>
                  <a:close/>
                  <a:moveTo>
                    <a:pt x="77" y="133"/>
                  </a:moveTo>
                  <a:lnTo>
                    <a:pt x="44" y="133"/>
                  </a:lnTo>
                  <a:lnTo>
                    <a:pt x="44" y="208"/>
                  </a:lnTo>
                  <a:lnTo>
                    <a:pt x="0" y="208"/>
                  </a:lnTo>
                  <a:lnTo>
                    <a:pt x="0" y="0"/>
                  </a:lnTo>
                  <a:lnTo>
                    <a:pt x="97" y="0"/>
                  </a:lnTo>
                  <a:cubicBezTo>
                    <a:pt x="141" y="0"/>
                    <a:pt x="167" y="28"/>
                    <a:pt x="167" y="67"/>
                  </a:cubicBezTo>
                  <a:cubicBezTo>
                    <a:pt x="167" y="104"/>
                    <a:pt x="144" y="123"/>
                    <a:pt x="122" y="129"/>
                  </a:cubicBezTo>
                  <a:lnTo>
                    <a:pt x="168" y="208"/>
                  </a:lnTo>
                  <a:lnTo>
                    <a:pt x="118" y="208"/>
                  </a:lnTo>
                  <a:lnTo>
                    <a:pt x="77" y="133"/>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15">
              <a:extLst>
                <a:ext uri="{FF2B5EF4-FFF2-40B4-BE49-F238E27FC236}">
                  <a16:creationId xmlns:a16="http://schemas.microsoft.com/office/drawing/2014/main" id="{F6FB328F-0370-42B7-8531-F2D39D1B46DF}"/>
                </a:ext>
              </a:extLst>
            </p:cNvPr>
            <p:cNvSpPr>
              <a:spLocks/>
            </p:cNvSpPr>
            <p:nvPr/>
          </p:nvSpPr>
          <p:spPr bwMode="auto">
            <a:xfrm>
              <a:off x="4019634" y="1828802"/>
              <a:ext cx="106363" cy="150813"/>
            </a:xfrm>
            <a:custGeom>
              <a:avLst/>
              <a:gdLst>
                <a:gd name="T0" fmla="*/ 0 w 147"/>
                <a:gd name="T1" fmla="*/ 0 h 208"/>
                <a:gd name="T2" fmla="*/ 147 w 147"/>
                <a:gd name="T3" fmla="*/ 0 h 208"/>
                <a:gd name="T4" fmla="*/ 147 w 147"/>
                <a:gd name="T5" fmla="*/ 38 h 208"/>
                <a:gd name="T6" fmla="*/ 44 w 147"/>
                <a:gd name="T7" fmla="*/ 38 h 208"/>
                <a:gd name="T8" fmla="*/ 44 w 147"/>
                <a:gd name="T9" fmla="*/ 83 h 208"/>
                <a:gd name="T10" fmla="*/ 145 w 147"/>
                <a:gd name="T11" fmla="*/ 83 h 208"/>
                <a:gd name="T12" fmla="*/ 145 w 147"/>
                <a:gd name="T13" fmla="*/ 121 h 208"/>
                <a:gd name="T14" fmla="*/ 44 w 147"/>
                <a:gd name="T15" fmla="*/ 121 h 208"/>
                <a:gd name="T16" fmla="*/ 44 w 147"/>
                <a:gd name="T17" fmla="*/ 169 h 208"/>
                <a:gd name="T18" fmla="*/ 147 w 147"/>
                <a:gd name="T19" fmla="*/ 169 h 208"/>
                <a:gd name="T20" fmla="*/ 147 w 147"/>
                <a:gd name="T21" fmla="*/ 208 h 208"/>
                <a:gd name="T22" fmla="*/ 0 w 147"/>
                <a:gd name="T23" fmla="*/ 208 h 208"/>
                <a:gd name="T24" fmla="*/ 0 w 147"/>
                <a:gd name="T2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08">
                  <a:moveTo>
                    <a:pt x="0" y="0"/>
                  </a:moveTo>
                  <a:lnTo>
                    <a:pt x="147" y="0"/>
                  </a:lnTo>
                  <a:lnTo>
                    <a:pt x="147" y="38"/>
                  </a:lnTo>
                  <a:lnTo>
                    <a:pt x="44" y="38"/>
                  </a:lnTo>
                  <a:lnTo>
                    <a:pt x="44" y="83"/>
                  </a:lnTo>
                  <a:lnTo>
                    <a:pt x="145" y="83"/>
                  </a:lnTo>
                  <a:lnTo>
                    <a:pt x="145" y="121"/>
                  </a:lnTo>
                  <a:lnTo>
                    <a:pt x="44" y="121"/>
                  </a:lnTo>
                  <a:lnTo>
                    <a:pt x="44" y="169"/>
                  </a:lnTo>
                  <a:lnTo>
                    <a:pt x="147" y="169"/>
                  </a:lnTo>
                  <a:lnTo>
                    <a:pt x="147" y="208"/>
                  </a:lnTo>
                  <a:lnTo>
                    <a:pt x="0" y="208"/>
                  </a:ln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16">
              <a:extLst>
                <a:ext uri="{FF2B5EF4-FFF2-40B4-BE49-F238E27FC236}">
                  <a16:creationId xmlns:a16="http://schemas.microsoft.com/office/drawing/2014/main" id="{3437AB46-9FD0-4E25-A3FA-458FCA9A2411}"/>
                </a:ext>
              </a:extLst>
            </p:cNvPr>
            <p:cNvSpPr>
              <a:spLocks noEditPoints="1"/>
            </p:cNvSpPr>
            <p:nvPr/>
          </p:nvSpPr>
          <p:spPr bwMode="auto">
            <a:xfrm>
              <a:off x="4162509" y="1828802"/>
              <a:ext cx="141288" cy="150813"/>
            </a:xfrm>
            <a:custGeom>
              <a:avLst/>
              <a:gdLst>
                <a:gd name="T0" fmla="*/ 82 w 193"/>
                <a:gd name="T1" fmla="*/ 169 h 208"/>
                <a:gd name="T2" fmla="*/ 147 w 193"/>
                <a:gd name="T3" fmla="*/ 104 h 208"/>
                <a:gd name="T4" fmla="*/ 82 w 193"/>
                <a:gd name="T5" fmla="*/ 39 h 208"/>
                <a:gd name="T6" fmla="*/ 45 w 193"/>
                <a:gd name="T7" fmla="*/ 39 h 208"/>
                <a:gd name="T8" fmla="*/ 45 w 193"/>
                <a:gd name="T9" fmla="*/ 169 h 208"/>
                <a:gd name="T10" fmla="*/ 82 w 193"/>
                <a:gd name="T11" fmla="*/ 169 h 208"/>
                <a:gd name="T12" fmla="*/ 0 w 193"/>
                <a:gd name="T13" fmla="*/ 0 h 208"/>
                <a:gd name="T14" fmla="*/ 82 w 193"/>
                <a:gd name="T15" fmla="*/ 0 h 208"/>
                <a:gd name="T16" fmla="*/ 193 w 193"/>
                <a:gd name="T17" fmla="*/ 104 h 208"/>
                <a:gd name="T18" fmla="*/ 82 w 193"/>
                <a:gd name="T19" fmla="*/ 208 h 208"/>
                <a:gd name="T20" fmla="*/ 0 w 193"/>
                <a:gd name="T21" fmla="*/ 208 h 208"/>
                <a:gd name="T22" fmla="*/ 0 w 193"/>
                <a:gd name="T23"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08">
                  <a:moveTo>
                    <a:pt x="82" y="169"/>
                  </a:moveTo>
                  <a:cubicBezTo>
                    <a:pt x="123" y="169"/>
                    <a:pt x="147" y="139"/>
                    <a:pt x="147" y="104"/>
                  </a:cubicBezTo>
                  <a:cubicBezTo>
                    <a:pt x="147" y="67"/>
                    <a:pt x="125" y="39"/>
                    <a:pt x="82" y="39"/>
                  </a:cubicBezTo>
                  <a:lnTo>
                    <a:pt x="45" y="39"/>
                  </a:lnTo>
                  <a:lnTo>
                    <a:pt x="45" y="169"/>
                  </a:lnTo>
                  <a:lnTo>
                    <a:pt x="82" y="169"/>
                  </a:lnTo>
                  <a:close/>
                  <a:moveTo>
                    <a:pt x="0" y="0"/>
                  </a:moveTo>
                  <a:lnTo>
                    <a:pt x="82" y="0"/>
                  </a:lnTo>
                  <a:cubicBezTo>
                    <a:pt x="147" y="0"/>
                    <a:pt x="193" y="41"/>
                    <a:pt x="193" y="104"/>
                  </a:cubicBezTo>
                  <a:cubicBezTo>
                    <a:pt x="193" y="167"/>
                    <a:pt x="147" y="208"/>
                    <a:pt x="82" y="208"/>
                  </a:cubicBezTo>
                  <a:lnTo>
                    <a:pt x="0" y="208"/>
                  </a:ln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17">
              <a:extLst>
                <a:ext uri="{FF2B5EF4-FFF2-40B4-BE49-F238E27FC236}">
                  <a16:creationId xmlns:a16="http://schemas.microsoft.com/office/drawing/2014/main" id="{3AE53775-63DE-4C7B-9CE0-E1E55BDC3CDD}"/>
                </a:ext>
              </a:extLst>
            </p:cNvPr>
            <p:cNvSpPr>
              <a:spLocks/>
            </p:cNvSpPr>
            <p:nvPr/>
          </p:nvSpPr>
          <p:spPr bwMode="auto">
            <a:xfrm>
              <a:off x="4337134" y="1828802"/>
              <a:ext cx="134938" cy="153988"/>
            </a:xfrm>
            <a:custGeom>
              <a:avLst/>
              <a:gdLst>
                <a:gd name="T0" fmla="*/ 0 w 185"/>
                <a:gd name="T1" fmla="*/ 0 h 211"/>
                <a:gd name="T2" fmla="*/ 44 w 185"/>
                <a:gd name="T3" fmla="*/ 0 h 211"/>
                <a:gd name="T4" fmla="*/ 44 w 185"/>
                <a:gd name="T5" fmla="*/ 123 h 211"/>
                <a:gd name="T6" fmla="*/ 93 w 185"/>
                <a:gd name="T7" fmla="*/ 172 h 211"/>
                <a:gd name="T8" fmla="*/ 140 w 185"/>
                <a:gd name="T9" fmla="*/ 123 h 211"/>
                <a:gd name="T10" fmla="*/ 140 w 185"/>
                <a:gd name="T11" fmla="*/ 0 h 211"/>
                <a:gd name="T12" fmla="*/ 185 w 185"/>
                <a:gd name="T13" fmla="*/ 0 h 211"/>
                <a:gd name="T14" fmla="*/ 185 w 185"/>
                <a:gd name="T15" fmla="*/ 125 h 211"/>
                <a:gd name="T16" fmla="*/ 93 w 185"/>
                <a:gd name="T17" fmla="*/ 211 h 211"/>
                <a:gd name="T18" fmla="*/ 0 w 185"/>
                <a:gd name="T19" fmla="*/ 125 h 211"/>
                <a:gd name="T20" fmla="*/ 0 w 185"/>
                <a:gd name="T21"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211">
                  <a:moveTo>
                    <a:pt x="0" y="0"/>
                  </a:moveTo>
                  <a:lnTo>
                    <a:pt x="44" y="0"/>
                  </a:lnTo>
                  <a:lnTo>
                    <a:pt x="44" y="123"/>
                  </a:lnTo>
                  <a:cubicBezTo>
                    <a:pt x="44" y="152"/>
                    <a:pt x="60" y="172"/>
                    <a:pt x="93" y="172"/>
                  </a:cubicBezTo>
                  <a:cubicBezTo>
                    <a:pt x="124" y="172"/>
                    <a:pt x="140" y="152"/>
                    <a:pt x="140" y="123"/>
                  </a:cubicBezTo>
                  <a:lnTo>
                    <a:pt x="140" y="0"/>
                  </a:lnTo>
                  <a:lnTo>
                    <a:pt x="185" y="0"/>
                  </a:lnTo>
                  <a:lnTo>
                    <a:pt x="185" y="125"/>
                  </a:lnTo>
                  <a:cubicBezTo>
                    <a:pt x="185" y="176"/>
                    <a:pt x="156" y="211"/>
                    <a:pt x="93" y="211"/>
                  </a:cubicBezTo>
                  <a:cubicBezTo>
                    <a:pt x="29" y="211"/>
                    <a:pt x="0" y="176"/>
                    <a:pt x="0" y="125"/>
                  </a:cubicBez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18">
              <a:extLst>
                <a:ext uri="{FF2B5EF4-FFF2-40B4-BE49-F238E27FC236}">
                  <a16:creationId xmlns:a16="http://schemas.microsoft.com/office/drawing/2014/main" id="{945571D6-9848-4093-8C51-7F596A060EB5}"/>
                </a:ext>
              </a:extLst>
            </p:cNvPr>
            <p:cNvSpPr>
              <a:spLocks/>
            </p:cNvSpPr>
            <p:nvPr/>
          </p:nvSpPr>
          <p:spPr bwMode="auto">
            <a:xfrm>
              <a:off x="4505409" y="1827214"/>
              <a:ext cx="142875" cy="155575"/>
            </a:xfrm>
            <a:custGeom>
              <a:avLst/>
              <a:gdLst>
                <a:gd name="T0" fmla="*/ 0 w 197"/>
                <a:gd name="T1" fmla="*/ 108 h 215"/>
                <a:gd name="T2" fmla="*/ 109 w 197"/>
                <a:gd name="T3" fmla="*/ 0 h 215"/>
                <a:gd name="T4" fmla="*/ 197 w 197"/>
                <a:gd name="T5" fmla="*/ 51 h 215"/>
                <a:gd name="T6" fmla="*/ 159 w 197"/>
                <a:gd name="T7" fmla="*/ 70 h 215"/>
                <a:gd name="T8" fmla="*/ 109 w 197"/>
                <a:gd name="T9" fmla="*/ 40 h 215"/>
                <a:gd name="T10" fmla="*/ 45 w 197"/>
                <a:gd name="T11" fmla="*/ 108 h 215"/>
                <a:gd name="T12" fmla="*/ 109 w 197"/>
                <a:gd name="T13" fmla="*/ 176 h 215"/>
                <a:gd name="T14" fmla="*/ 159 w 197"/>
                <a:gd name="T15" fmla="*/ 146 h 215"/>
                <a:gd name="T16" fmla="*/ 197 w 197"/>
                <a:gd name="T17" fmla="*/ 164 h 215"/>
                <a:gd name="T18" fmla="*/ 109 w 197"/>
                <a:gd name="T19" fmla="*/ 215 h 215"/>
                <a:gd name="T20" fmla="*/ 0 w 197"/>
                <a:gd name="T21" fmla="*/ 1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7" h="215">
                  <a:moveTo>
                    <a:pt x="0" y="108"/>
                  </a:moveTo>
                  <a:cubicBezTo>
                    <a:pt x="0" y="44"/>
                    <a:pt x="48" y="0"/>
                    <a:pt x="109" y="0"/>
                  </a:cubicBezTo>
                  <a:cubicBezTo>
                    <a:pt x="156" y="0"/>
                    <a:pt x="183" y="25"/>
                    <a:pt x="197" y="51"/>
                  </a:cubicBezTo>
                  <a:lnTo>
                    <a:pt x="159" y="70"/>
                  </a:lnTo>
                  <a:cubicBezTo>
                    <a:pt x="151" y="53"/>
                    <a:pt x="132" y="40"/>
                    <a:pt x="109" y="40"/>
                  </a:cubicBezTo>
                  <a:cubicBezTo>
                    <a:pt x="73" y="40"/>
                    <a:pt x="45" y="69"/>
                    <a:pt x="45" y="108"/>
                  </a:cubicBezTo>
                  <a:cubicBezTo>
                    <a:pt x="45" y="147"/>
                    <a:pt x="73" y="176"/>
                    <a:pt x="109" y="176"/>
                  </a:cubicBezTo>
                  <a:cubicBezTo>
                    <a:pt x="132" y="176"/>
                    <a:pt x="151" y="163"/>
                    <a:pt x="159" y="146"/>
                  </a:cubicBezTo>
                  <a:lnTo>
                    <a:pt x="197" y="164"/>
                  </a:lnTo>
                  <a:cubicBezTo>
                    <a:pt x="182" y="190"/>
                    <a:pt x="156" y="215"/>
                    <a:pt x="109" y="215"/>
                  </a:cubicBezTo>
                  <a:cubicBezTo>
                    <a:pt x="48" y="215"/>
                    <a:pt x="0" y="172"/>
                    <a:pt x="0" y="108"/>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19">
              <a:extLst>
                <a:ext uri="{FF2B5EF4-FFF2-40B4-BE49-F238E27FC236}">
                  <a16:creationId xmlns:a16="http://schemas.microsoft.com/office/drawing/2014/main" id="{397EB6E4-E4DA-45F8-AC7E-2C824E88871C}"/>
                </a:ext>
              </a:extLst>
            </p:cNvPr>
            <p:cNvSpPr>
              <a:spLocks noEditPoints="1"/>
            </p:cNvSpPr>
            <p:nvPr/>
          </p:nvSpPr>
          <p:spPr bwMode="auto">
            <a:xfrm>
              <a:off x="4660984" y="1828802"/>
              <a:ext cx="157163" cy="150813"/>
            </a:xfrm>
            <a:custGeom>
              <a:avLst/>
              <a:gdLst>
                <a:gd name="T0" fmla="*/ 74 w 216"/>
                <a:gd name="T1" fmla="*/ 134 h 208"/>
                <a:gd name="T2" fmla="*/ 142 w 216"/>
                <a:gd name="T3" fmla="*/ 134 h 208"/>
                <a:gd name="T4" fmla="*/ 108 w 216"/>
                <a:gd name="T5" fmla="*/ 38 h 208"/>
                <a:gd name="T6" fmla="*/ 74 w 216"/>
                <a:gd name="T7" fmla="*/ 134 h 208"/>
                <a:gd name="T8" fmla="*/ 155 w 216"/>
                <a:gd name="T9" fmla="*/ 172 h 208"/>
                <a:gd name="T10" fmla="*/ 62 w 216"/>
                <a:gd name="T11" fmla="*/ 172 h 208"/>
                <a:gd name="T12" fmla="*/ 49 w 216"/>
                <a:gd name="T13" fmla="*/ 208 h 208"/>
                <a:gd name="T14" fmla="*/ 0 w 216"/>
                <a:gd name="T15" fmla="*/ 208 h 208"/>
                <a:gd name="T16" fmla="*/ 80 w 216"/>
                <a:gd name="T17" fmla="*/ 0 h 208"/>
                <a:gd name="T18" fmla="*/ 136 w 216"/>
                <a:gd name="T19" fmla="*/ 0 h 208"/>
                <a:gd name="T20" fmla="*/ 216 w 216"/>
                <a:gd name="T21" fmla="*/ 208 h 208"/>
                <a:gd name="T22" fmla="*/ 168 w 216"/>
                <a:gd name="T23" fmla="*/ 208 h 208"/>
                <a:gd name="T24" fmla="*/ 155 w 216"/>
                <a:gd name="T25" fmla="*/ 17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08">
                  <a:moveTo>
                    <a:pt x="74" y="134"/>
                  </a:moveTo>
                  <a:lnTo>
                    <a:pt x="142" y="134"/>
                  </a:lnTo>
                  <a:lnTo>
                    <a:pt x="108" y="38"/>
                  </a:lnTo>
                  <a:lnTo>
                    <a:pt x="74" y="134"/>
                  </a:lnTo>
                  <a:close/>
                  <a:moveTo>
                    <a:pt x="155" y="172"/>
                  </a:moveTo>
                  <a:lnTo>
                    <a:pt x="62" y="172"/>
                  </a:lnTo>
                  <a:lnTo>
                    <a:pt x="49" y="208"/>
                  </a:lnTo>
                  <a:lnTo>
                    <a:pt x="0" y="208"/>
                  </a:lnTo>
                  <a:lnTo>
                    <a:pt x="80" y="0"/>
                  </a:lnTo>
                  <a:lnTo>
                    <a:pt x="136" y="0"/>
                  </a:lnTo>
                  <a:lnTo>
                    <a:pt x="216" y="208"/>
                  </a:lnTo>
                  <a:lnTo>
                    <a:pt x="168" y="208"/>
                  </a:lnTo>
                  <a:lnTo>
                    <a:pt x="155" y="172"/>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20">
              <a:extLst>
                <a:ext uri="{FF2B5EF4-FFF2-40B4-BE49-F238E27FC236}">
                  <a16:creationId xmlns:a16="http://schemas.microsoft.com/office/drawing/2014/main" id="{DC728AE4-2FB9-4CE6-B2B0-55F02496B55B}"/>
                </a:ext>
              </a:extLst>
            </p:cNvPr>
            <p:cNvSpPr>
              <a:spLocks/>
            </p:cNvSpPr>
            <p:nvPr/>
          </p:nvSpPr>
          <p:spPr bwMode="auto">
            <a:xfrm>
              <a:off x="4819734" y="1828802"/>
              <a:ext cx="120650" cy="150813"/>
            </a:xfrm>
            <a:custGeom>
              <a:avLst/>
              <a:gdLst>
                <a:gd name="T0" fmla="*/ 61 w 166"/>
                <a:gd name="T1" fmla="*/ 39 h 208"/>
                <a:gd name="T2" fmla="*/ 0 w 166"/>
                <a:gd name="T3" fmla="*/ 39 h 208"/>
                <a:gd name="T4" fmla="*/ 0 w 166"/>
                <a:gd name="T5" fmla="*/ 0 h 208"/>
                <a:gd name="T6" fmla="*/ 166 w 166"/>
                <a:gd name="T7" fmla="*/ 0 h 208"/>
                <a:gd name="T8" fmla="*/ 166 w 166"/>
                <a:gd name="T9" fmla="*/ 39 h 208"/>
                <a:gd name="T10" fmla="*/ 105 w 166"/>
                <a:gd name="T11" fmla="*/ 39 h 208"/>
                <a:gd name="T12" fmla="*/ 105 w 166"/>
                <a:gd name="T13" fmla="*/ 208 h 208"/>
                <a:gd name="T14" fmla="*/ 61 w 166"/>
                <a:gd name="T15" fmla="*/ 208 h 208"/>
                <a:gd name="T16" fmla="*/ 61 w 166"/>
                <a:gd name="T17" fmla="*/ 39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208">
                  <a:moveTo>
                    <a:pt x="61" y="39"/>
                  </a:moveTo>
                  <a:lnTo>
                    <a:pt x="0" y="39"/>
                  </a:lnTo>
                  <a:lnTo>
                    <a:pt x="0" y="0"/>
                  </a:lnTo>
                  <a:lnTo>
                    <a:pt x="166" y="0"/>
                  </a:lnTo>
                  <a:lnTo>
                    <a:pt x="166" y="39"/>
                  </a:lnTo>
                  <a:lnTo>
                    <a:pt x="105" y="39"/>
                  </a:lnTo>
                  <a:lnTo>
                    <a:pt x="105" y="208"/>
                  </a:lnTo>
                  <a:lnTo>
                    <a:pt x="61" y="208"/>
                  </a:lnTo>
                  <a:lnTo>
                    <a:pt x="61" y="39"/>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Rectangle 21">
              <a:extLst>
                <a:ext uri="{FF2B5EF4-FFF2-40B4-BE49-F238E27FC236}">
                  <a16:creationId xmlns:a16="http://schemas.microsoft.com/office/drawing/2014/main" id="{BB847E4B-79FD-4D06-A225-1567D8316829}"/>
                </a:ext>
              </a:extLst>
            </p:cNvPr>
            <p:cNvSpPr>
              <a:spLocks noChangeArrowheads="1"/>
            </p:cNvSpPr>
            <p:nvPr/>
          </p:nvSpPr>
          <p:spPr bwMode="auto">
            <a:xfrm>
              <a:off x="4972134" y="1828802"/>
              <a:ext cx="31750" cy="150813"/>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22">
              <a:extLst>
                <a:ext uri="{FF2B5EF4-FFF2-40B4-BE49-F238E27FC236}">
                  <a16:creationId xmlns:a16="http://schemas.microsoft.com/office/drawing/2014/main" id="{BD85D4D2-44C4-4133-8162-437A922A9F7B}"/>
                </a:ext>
              </a:extLst>
            </p:cNvPr>
            <p:cNvSpPr>
              <a:spLocks noEditPoints="1"/>
            </p:cNvSpPr>
            <p:nvPr/>
          </p:nvSpPr>
          <p:spPr bwMode="auto">
            <a:xfrm>
              <a:off x="5037222" y="1827214"/>
              <a:ext cx="158750" cy="155575"/>
            </a:xfrm>
            <a:custGeom>
              <a:avLst/>
              <a:gdLst>
                <a:gd name="T0" fmla="*/ 108 w 217"/>
                <a:gd name="T1" fmla="*/ 40 h 215"/>
                <a:gd name="T2" fmla="*/ 45 w 217"/>
                <a:gd name="T3" fmla="*/ 108 h 215"/>
                <a:gd name="T4" fmla="*/ 108 w 217"/>
                <a:gd name="T5" fmla="*/ 176 h 215"/>
                <a:gd name="T6" fmla="*/ 171 w 217"/>
                <a:gd name="T7" fmla="*/ 108 h 215"/>
                <a:gd name="T8" fmla="*/ 108 w 217"/>
                <a:gd name="T9" fmla="*/ 40 h 215"/>
                <a:gd name="T10" fmla="*/ 108 w 217"/>
                <a:gd name="T11" fmla="*/ 0 h 215"/>
                <a:gd name="T12" fmla="*/ 217 w 217"/>
                <a:gd name="T13" fmla="*/ 108 h 215"/>
                <a:gd name="T14" fmla="*/ 108 w 217"/>
                <a:gd name="T15" fmla="*/ 215 h 215"/>
                <a:gd name="T16" fmla="*/ 0 w 217"/>
                <a:gd name="T17" fmla="*/ 108 h 215"/>
                <a:gd name="T18" fmla="*/ 108 w 217"/>
                <a:gd name="T19"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215">
                  <a:moveTo>
                    <a:pt x="108" y="40"/>
                  </a:moveTo>
                  <a:cubicBezTo>
                    <a:pt x="70" y="40"/>
                    <a:pt x="45" y="69"/>
                    <a:pt x="45" y="108"/>
                  </a:cubicBezTo>
                  <a:cubicBezTo>
                    <a:pt x="45" y="147"/>
                    <a:pt x="70" y="176"/>
                    <a:pt x="108" y="176"/>
                  </a:cubicBezTo>
                  <a:cubicBezTo>
                    <a:pt x="146" y="176"/>
                    <a:pt x="171" y="147"/>
                    <a:pt x="171" y="108"/>
                  </a:cubicBezTo>
                  <a:cubicBezTo>
                    <a:pt x="171" y="69"/>
                    <a:pt x="146" y="40"/>
                    <a:pt x="108" y="40"/>
                  </a:cubicBezTo>
                  <a:close/>
                  <a:moveTo>
                    <a:pt x="108" y="0"/>
                  </a:moveTo>
                  <a:cubicBezTo>
                    <a:pt x="171" y="0"/>
                    <a:pt x="217" y="45"/>
                    <a:pt x="217" y="108"/>
                  </a:cubicBezTo>
                  <a:cubicBezTo>
                    <a:pt x="217" y="171"/>
                    <a:pt x="171" y="215"/>
                    <a:pt x="108" y="215"/>
                  </a:cubicBezTo>
                  <a:cubicBezTo>
                    <a:pt x="45" y="215"/>
                    <a:pt x="0" y="171"/>
                    <a:pt x="0" y="108"/>
                  </a:cubicBezTo>
                  <a:cubicBezTo>
                    <a:pt x="0" y="45"/>
                    <a:pt x="45" y="0"/>
                    <a:pt x="108"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23">
              <a:extLst>
                <a:ext uri="{FF2B5EF4-FFF2-40B4-BE49-F238E27FC236}">
                  <a16:creationId xmlns:a16="http://schemas.microsoft.com/office/drawing/2014/main" id="{CE922886-7D4E-4ECC-9D83-B250B6CBF108}"/>
                </a:ext>
              </a:extLst>
            </p:cNvPr>
            <p:cNvSpPr>
              <a:spLocks/>
            </p:cNvSpPr>
            <p:nvPr/>
          </p:nvSpPr>
          <p:spPr bwMode="auto">
            <a:xfrm>
              <a:off x="5229309" y="1828802"/>
              <a:ext cx="134938" cy="150813"/>
            </a:xfrm>
            <a:custGeom>
              <a:avLst/>
              <a:gdLst>
                <a:gd name="T0" fmla="*/ 45 w 186"/>
                <a:gd name="T1" fmla="*/ 68 h 208"/>
                <a:gd name="T2" fmla="*/ 45 w 186"/>
                <a:gd name="T3" fmla="*/ 208 h 208"/>
                <a:gd name="T4" fmla="*/ 0 w 186"/>
                <a:gd name="T5" fmla="*/ 208 h 208"/>
                <a:gd name="T6" fmla="*/ 0 w 186"/>
                <a:gd name="T7" fmla="*/ 0 h 208"/>
                <a:gd name="T8" fmla="*/ 46 w 186"/>
                <a:gd name="T9" fmla="*/ 0 h 208"/>
                <a:gd name="T10" fmla="*/ 142 w 186"/>
                <a:gd name="T11" fmla="*/ 134 h 208"/>
                <a:gd name="T12" fmla="*/ 142 w 186"/>
                <a:gd name="T13" fmla="*/ 0 h 208"/>
                <a:gd name="T14" fmla="*/ 186 w 186"/>
                <a:gd name="T15" fmla="*/ 0 h 208"/>
                <a:gd name="T16" fmla="*/ 186 w 186"/>
                <a:gd name="T17" fmla="*/ 208 h 208"/>
                <a:gd name="T18" fmla="*/ 144 w 186"/>
                <a:gd name="T19" fmla="*/ 208 h 208"/>
                <a:gd name="T20" fmla="*/ 45 w 186"/>
                <a:gd name="T21"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208">
                  <a:moveTo>
                    <a:pt x="45" y="68"/>
                  </a:moveTo>
                  <a:lnTo>
                    <a:pt x="45" y="208"/>
                  </a:lnTo>
                  <a:lnTo>
                    <a:pt x="0" y="208"/>
                  </a:lnTo>
                  <a:lnTo>
                    <a:pt x="0" y="0"/>
                  </a:lnTo>
                  <a:lnTo>
                    <a:pt x="46" y="0"/>
                  </a:lnTo>
                  <a:lnTo>
                    <a:pt x="142" y="134"/>
                  </a:lnTo>
                  <a:lnTo>
                    <a:pt x="142" y="0"/>
                  </a:lnTo>
                  <a:lnTo>
                    <a:pt x="186" y="0"/>
                  </a:lnTo>
                  <a:lnTo>
                    <a:pt x="186" y="208"/>
                  </a:lnTo>
                  <a:lnTo>
                    <a:pt x="144" y="208"/>
                  </a:lnTo>
                  <a:lnTo>
                    <a:pt x="45" y="68"/>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24">
              <a:extLst>
                <a:ext uri="{FF2B5EF4-FFF2-40B4-BE49-F238E27FC236}">
                  <a16:creationId xmlns:a16="http://schemas.microsoft.com/office/drawing/2014/main" id="{F5A047B0-7D58-4632-9CD2-6F8210D33084}"/>
                </a:ext>
              </a:extLst>
            </p:cNvPr>
            <p:cNvSpPr>
              <a:spLocks noEditPoints="1"/>
            </p:cNvSpPr>
            <p:nvPr/>
          </p:nvSpPr>
          <p:spPr bwMode="auto">
            <a:xfrm>
              <a:off x="3044909" y="2098677"/>
              <a:ext cx="157163" cy="155575"/>
            </a:xfrm>
            <a:custGeom>
              <a:avLst/>
              <a:gdLst>
                <a:gd name="T0" fmla="*/ 108 w 217"/>
                <a:gd name="T1" fmla="*/ 39 h 215"/>
                <a:gd name="T2" fmla="*/ 45 w 217"/>
                <a:gd name="T3" fmla="*/ 108 h 215"/>
                <a:gd name="T4" fmla="*/ 108 w 217"/>
                <a:gd name="T5" fmla="*/ 176 h 215"/>
                <a:gd name="T6" fmla="*/ 172 w 217"/>
                <a:gd name="T7" fmla="*/ 108 h 215"/>
                <a:gd name="T8" fmla="*/ 108 w 217"/>
                <a:gd name="T9" fmla="*/ 39 h 215"/>
                <a:gd name="T10" fmla="*/ 108 w 217"/>
                <a:gd name="T11" fmla="*/ 0 h 215"/>
                <a:gd name="T12" fmla="*/ 217 w 217"/>
                <a:gd name="T13" fmla="*/ 108 h 215"/>
                <a:gd name="T14" fmla="*/ 108 w 217"/>
                <a:gd name="T15" fmla="*/ 215 h 215"/>
                <a:gd name="T16" fmla="*/ 0 w 217"/>
                <a:gd name="T17" fmla="*/ 108 h 215"/>
                <a:gd name="T18" fmla="*/ 108 w 217"/>
                <a:gd name="T19"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215">
                  <a:moveTo>
                    <a:pt x="108" y="39"/>
                  </a:moveTo>
                  <a:cubicBezTo>
                    <a:pt x="70" y="39"/>
                    <a:pt x="45" y="69"/>
                    <a:pt x="45" y="108"/>
                  </a:cubicBezTo>
                  <a:cubicBezTo>
                    <a:pt x="45" y="146"/>
                    <a:pt x="70" y="176"/>
                    <a:pt x="108" y="176"/>
                  </a:cubicBezTo>
                  <a:cubicBezTo>
                    <a:pt x="147" y="176"/>
                    <a:pt x="172" y="146"/>
                    <a:pt x="172" y="108"/>
                  </a:cubicBezTo>
                  <a:cubicBezTo>
                    <a:pt x="172" y="69"/>
                    <a:pt x="147" y="39"/>
                    <a:pt x="108" y="39"/>
                  </a:cubicBezTo>
                  <a:close/>
                  <a:moveTo>
                    <a:pt x="108" y="0"/>
                  </a:moveTo>
                  <a:cubicBezTo>
                    <a:pt x="171" y="0"/>
                    <a:pt x="217" y="45"/>
                    <a:pt x="217" y="108"/>
                  </a:cubicBezTo>
                  <a:cubicBezTo>
                    <a:pt x="217" y="170"/>
                    <a:pt x="171" y="215"/>
                    <a:pt x="108" y="215"/>
                  </a:cubicBezTo>
                  <a:cubicBezTo>
                    <a:pt x="46" y="215"/>
                    <a:pt x="0" y="170"/>
                    <a:pt x="0" y="108"/>
                  </a:cubicBezTo>
                  <a:cubicBezTo>
                    <a:pt x="0" y="45"/>
                    <a:pt x="46" y="0"/>
                    <a:pt x="108"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25">
              <a:extLst>
                <a:ext uri="{FF2B5EF4-FFF2-40B4-BE49-F238E27FC236}">
                  <a16:creationId xmlns:a16="http://schemas.microsoft.com/office/drawing/2014/main" id="{12F2DFBB-B4BE-469D-878E-20766090E5F0}"/>
                </a:ext>
              </a:extLst>
            </p:cNvPr>
            <p:cNvSpPr>
              <a:spLocks/>
            </p:cNvSpPr>
            <p:nvPr/>
          </p:nvSpPr>
          <p:spPr bwMode="auto">
            <a:xfrm>
              <a:off x="3235409" y="2100264"/>
              <a:ext cx="134938" cy="153988"/>
            </a:xfrm>
            <a:custGeom>
              <a:avLst/>
              <a:gdLst>
                <a:gd name="T0" fmla="*/ 0 w 185"/>
                <a:gd name="T1" fmla="*/ 0 h 211"/>
                <a:gd name="T2" fmla="*/ 45 w 185"/>
                <a:gd name="T3" fmla="*/ 0 h 211"/>
                <a:gd name="T4" fmla="*/ 45 w 185"/>
                <a:gd name="T5" fmla="*/ 123 h 211"/>
                <a:gd name="T6" fmla="*/ 93 w 185"/>
                <a:gd name="T7" fmla="*/ 172 h 211"/>
                <a:gd name="T8" fmla="*/ 141 w 185"/>
                <a:gd name="T9" fmla="*/ 123 h 211"/>
                <a:gd name="T10" fmla="*/ 141 w 185"/>
                <a:gd name="T11" fmla="*/ 0 h 211"/>
                <a:gd name="T12" fmla="*/ 185 w 185"/>
                <a:gd name="T13" fmla="*/ 0 h 211"/>
                <a:gd name="T14" fmla="*/ 185 w 185"/>
                <a:gd name="T15" fmla="*/ 124 h 211"/>
                <a:gd name="T16" fmla="*/ 93 w 185"/>
                <a:gd name="T17" fmla="*/ 211 h 211"/>
                <a:gd name="T18" fmla="*/ 0 w 185"/>
                <a:gd name="T19" fmla="*/ 125 h 211"/>
                <a:gd name="T20" fmla="*/ 0 w 185"/>
                <a:gd name="T21"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211">
                  <a:moveTo>
                    <a:pt x="0" y="0"/>
                  </a:moveTo>
                  <a:lnTo>
                    <a:pt x="45" y="0"/>
                  </a:lnTo>
                  <a:lnTo>
                    <a:pt x="45" y="123"/>
                  </a:lnTo>
                  <a:cubicBezTo>
                    <a:pt x="45" y="152"/>
                    <a:pt x="60" y="172"/>
                    <a:pt x="93" y="172"/>
                  </a:cubicBezTo>
                  <a:cubicBezTo>
                    <a:pt x="125" y="172"/>
                    <a:pt x="141" y="152"/>
                    <a:pt x="141" y="123"/>
                  </a:cubicBezTo>
                  <a:lnTo>
                    <a:pt x="141" y="0"/>
                  </a:lnTo>
                  <a:lnTo>
                    <a:pt x="185" y="0"/>
                  </a:lnTo>
                  <a:lnTo>
                    <a:pt x="185" y="124"/>
                  </a:lnTo>
                  <a:cubicBezTo>
                    <a:pt x="185" y="176"/>
                    <a:pt x="156" y="211"/>
                    <a:pt x="93" y="211"/>
                  </a:cubicBezTo>
                  <a:cubicBezTo>
                    <a:pt x="29" y="211"/>
                    <a:pt x="0" y="176"/>
                    <a:pt x="0" y="125"/>
                  </a:cubicBez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26">
              <a:extLst>
                <a:ext uri="{FF2B5EF4-FFF2-40B4-BE49-F238E27FC236}">
                  <a16:creationId xmlns:a16="http://schemas.microsoft.com/office/drawing/2014/main" id="{B93A7856-71F4-4E3E-B239-B16FA3EE1F3C}"/>
                </a:ext>
              </a:extLst>
            </p:cNvPr>
            <p:cNvSpPr>
              <a:spLocks/>
            </p:cNvSpPr>
            <p:nvPr/>
          </p:nvSpPr>
          <p:spPr bwMode="auto">
            <a:xfrm>
              <a:off x="3402097" y="2100264"/>
              <a:ext cx="120650" cy="150813"/>
            </a:xfrm>
            <a:custGeom>
              <a:avLst/>
              <a:gdLst>
                <a:gd name="T0" fmla="*/ 61 w 166"/>
                <a:gd name="T1" fmla="*/ 39 h 207"/>
                <a:gd name="T2" fmla="*/ 0 w 166"/>
                <a:gd name="T3" fmla="*/ 39 h 207"/>
                <a:gd name="T4" fmla="*/ 0 w 166"/>
                <a:gd name="T5" fmla="*/ 0 h 207"/>
                <a:gd name="T6" fmla="*/ 166 w 166"/>
                <a:gd name="T7" fmla="*/ 0 h 207"/>
                <a:gd name="T8" fmla="*/ 166 w 166"/>
                <a:gd name="T9" fmla="*/ 39 h 207"/>
                <a:gd name="T10" fmla="*/ 106 w 166"/>
                <a:gd name="T11" fmla="*/ 39 h 207"/>
                <a:gd name="T12" fmla="*/ 106 w 166"/>
                <a:gd name="T13" fmla="*/ 207 h 207"/>
                <a:gd name="T14" fmla="*/ 61 w 166"/>
                <a:gd name="T15" fmla="*/ 207 h 207"/>
                <a:gd name="T16" fmla="*/ 61 w 166"/>
                <a:gd name="T17" fmla="*/ 3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207">
                  <a:moveTo>
                    <a:pt x="61" y="39"/>
                  </a:moveTo>
                  <a:lnTo>
                    <a:pt x="0" y="39"/>
                  </a:lnTo>
                  <a:lnTo>
                    <a:pt x="0" y="0"/>
                  </a:lnTo>
                  <a:lnTo>
                    <a:pt x="166" y="0"/>
                  </a:lnTo>
                  <a:lnTo>
                    <a:pt x="166" y="39"/>
                  </a:lnTo>
                  <a:lnTo>
                    <a:pt x="106" y="39"/>
                  </a:lnTo>
                  <a:lnTo>
                    <a:pt x="106" y="207"/>
                  </a:lnTo>
                  <a:lnTo>
                    <a:pt x="61" y="207"/>
                  </a:lnTo>
                  <a:lnTo>
                    <a:pt x="61" y="39"/>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27">
              <a:extLst>
                <a:ext uri="{FF2B5EF4-FFF2-40B4-BE49-F238E27FC236}">
                  <a16:creationId xmlns:a16="http://schemas.microsoft.com/office/drawing/2014/main" id="{954E4A20-5BE1-49DF-85E8-1460D7E73B53}"/>
                </a:ext>
              </a:extLst>
            </p:cNvPr>
            <p:cNvSpPr>
              <a:spLocks noEditPoints="1"/>
            </p:cNvSpPr>
            <p:nvPr/>
          </p:nvSpPr>
          <p:spPr bwMode="auto">
            <a:xfrm>
              <a:off x="3554497" y="2100264"/>
              <a:ext cx="122238" cy="150813"/>
            </a:xfrm>
            <a:custGeom>
              <a:avLst/>
              <a:gdLst>
                <a:gd name="T0" fmla="*/ 90 w 168"/>
                <a:gd name="T1" fmla="*/ 38 h 207"/>
                <a:gd name="T2" fmla="*/ 44 w 168"/>
                <a:gd name="T3" fmla="*/ 38 h 207"/>
                <a:gd name="T4" fmla="*/ 44 w 168"/>
                <a:gd name="T5" fmla="*/ 95 h 207"/>
                <a:gd name="T6" fmla="*/ 90 w 168"/>
                <a:gd name="T7" fmla="*/ 95 h 207"/>
                <a:gd name="T8" fmla="*/ 122 w 168"/>
                <a:gd name="T9" fmla="*/ 66 h 207"/>
                <a:gd name="T10" fmla="*/ 90 w 168"/>
                <a:gd name="T11" fmla="*/ 38 h 207"/>
                <a:gd name="T12" fmla="*/ 76 w 168"/>
                <a:gd name="T13" fmla="*/ 133 h 207"/>
                <a:gd name="T14" fmla="*/ 44 w 168"/>
                <a:gd name="T15" fmla="*/ 133 h 207"/>
                <a:gd name="T16" fmla="*/ 44 w 168"/>
                <a:gd name="T17" fmla="*/ 207 h 207"/>
                <a:gd name="T18" fmla="*/ 0 w 168"/>
                <a:gd name="T19" fmla="*/ 207 h 207"/>
                <a:gd name="T20" fmla="*/ 0 w 168"/>
                <a:gd name="T21" fmla="*/ 0 h 207"/>
                <a:gd name="T22" fmla="*/ 97 w 168"/>
                <a:gd name="T23" fmla="*/ 0 h 207"/>
                <a:gd name="T24" fmla="*/ 167 w 168"/>
                <a:gd name="T25" fmla="*/ 67 h 207"/>
                <a:gd name="T26" fmla="*/ 121 w 168"/>
                <a:gd name="T27" fmla="*/ 128 h 207"/>
                <a:gd name="T28" fmla="*/ 168 w 168"/>
                <a:gd name="T29" fmla="*/ 207 h 207"/>
                <a:gd name="T30" fmla="*/ 117 w 168"/>
                <a:gd name="T31" fmla="*/ 207 h 207"/>
                <a:gd name="T32" fmla="*/ 76 w 168"/>
                <a:gd name="T33" fmla="*/ 13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8" h="207">
                  <a:moveTo>
                    <a:pt x="90" y="38"/>
                  </a:moveTo>
                  <a:lnTo>
                    <a:pt x="44" y="38"/>
                  </a:lnTo>
                  <a:lnTo>
                    <a:pt x="44" y="95"/>
                  </a:lnTo>
                  <a:lnTo>
                    <a:pt x="90" y="95"/>
                  </a:lnTo>
                  <a:cubicBezTo>
                    <a:pt x="108" y="95"/>
                    <a:pt x="122" y="84"/>
                    <a:pt x="122" y="66"/>
                  </a:cubicBezTo>
                  <a:cubicBezTo>
                    <a:pt x="122" y="49"/>
                    <a:pt x="108" y="38"/>
                    <a:pt x="90" y="38"/>
                  </a:cubicBezTo>
                  <a:close/>
                  <a:moveTo>
                    <a:pt x="76" y="133"/>
                  </a:moveTo>
                  <a:lnTo>
                    <a:pt x="44" y="133"/>
                  </a:lnTo>
                  <a:lnTo>
                    <a:pt x="44" y="207"/>
                  </a:lnTo>
                  <a:lnTo>
                    <a:pt x="0" y="207"/>
                  </a:lnTo>
                  <a:lnTo>
                    <a:pt x="0" y="0"/>
                  </a:lnTo>
                  <a:lnTo>
                    <a:pt x="97" y="0"/>
                  </a:lnTo>
                  <a:cubicBezTo>
                    <a:pt x="140" y="0"/>
                    <a:pt x="167" y="28"/>
                    <a:pt x="167" y="67"/>
                  </a:cubicBezTo>
                  <a:cubicBezTo>
                    <a:pt x="167" y="103"/>
                    <a:pt x="144" y="123"/>
                    <a:pt x="121" y="128"/>
                  </a:cubicBezTo>
                  <a:lnTo>
                    <a:pt x="168" y="207"/>
                  </a:lnTo>
                  <a:lnTo>
                    <a:pt x="117" y="207"/>
                  </a:lnTo>
                  <a:lnTo>
                    <a:pt x="76" y="133"/>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28">
              <a:extLst>
                <a:ext uri="{FF2B5EF4-FFF2-40B4-BE49-F238E27FC236}">
                  <a16:creationId xmlns:a16="http://schemas.microsoft.com/office/drawing/2014/main" id="{180D559C-D73C-4FBC-AC3A-8097C45861D7}"/>
                </a:ext>
              </a:extLst>
            </p:cNvPr>
            <p:cNvSpPr>
              <a:spLocks/>
            </p:cNvSpPr>
            <p:nvPr/>
          </p:nvSpPr>
          <p:spPr bwMode="auto">
            <a:xfrm>
              <a:off x="3711659" y="2100264"/>
              <a:ext cx="106363" cy="150813"/>
            </a:xfrm>
            <a:custGeom>
              <a:avLst/>
              <a:gdLst>
                <a:gd name="T0" fmla="*/ 0 w 147"/>
                <a:gd name="T1" fmla="*/ 0 h 207"/>
                <a:gd name="T2" fmla="*/ 147 w 147"/>
                <a:gd name="T3" fmla="*/ 0 h 207"/>
                <a:gd name="T4" fmla="*/ 147 w 147"/>
                <a:gd name="T5" fmla="*/ 38 h 207"/>
                <a:gd name="T6" fmla="*/ 44 w 147"/>
                <a:gd name="T7" fmla="*/ 38 h 207"/>
                <a:gd name="T8" fmla="*/ 44 w 147"/>
                <a:gd name="T9" fmla="*/ 83 h 207"/>
                <a:gd name="T10" fmla="*/ 144 w 147"/>
                <a:gd name="T11" fmla="*/ 83 h 207"/>
                <a:gd name="T12" fmla="*/ 144 w 147"/>
                <a:gd name="T13" fmla="*/ 121 h 207"/>
                <a:gd name="T14" fmla="*/ 44 w 147"/>
                <a:gd name="T15" fmla="*/ 121 h 207"/>
                <a:gd name="T16" fmla="*/ 44 w 147"/>
                <a:gd name="T17" fmla="*/ 169 h 207"/>
                <a:gd name="T18" fmla="*/ 147 w 147"/>
                <a:gd name="T19" fmla="*/ 169 h 207"/>
                <a:gd name="T20" fmla="*/ 147 w 147"/>
                <a:gd name="T21" fmla="*/ 207 h 207"/>
                <a:gd name="T22" fmla="*/ 0 w 147"/>
                <a:gd name="T23" fmla="*/ 207 h 207"/>
                <a:gd name="T24" fmla="*/ 0 w 147"/>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07">
                  <a:moveTo>
                    <a:pt x="0" y="0"/>
                  </a:moveTo>
                  <a:lnTo>
                    <a:pt x="147" y="0"/>
                  </a:lnTo>
                  <a:lnTo>
                    <a:pt x="147" y="38"/>
                  </a:lnTo>
                  <a:lnTo>
                    <a:pt x="44" y="38"/>
                  </a:lnTo>
                  <a:lnTo>
                    <a:pt x="44" y="83"/>
                  </a:lnTo>
                  <a:lnTo>
                    <a:pt x="144" y="83"/>
                  </a:lnTo>
                  <a:lnTo>
                    <a:pt x="144" y="121"/>
                  </a:lnTo>
                  <a:lnTo>
                    <a:pt x="44" y="121"/>
                  </a:lnTo>
                  <a:lnTo>
                    <a:pt x="44" y="169"/>
                  </a:lnTo>
                  <a:lnTo>
                    <a:pt x="147" y="169"/>
                  </a:lnTo>
                  <a:lnTo>
                    <a:pt x="147" y="207"/>
                  </a:lnTo>
                  <a:lnTo>
                    <a:pt x="0" y="207"/>
                  </a:ln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29">
              <a:extLst>
                <a:ext uri="{FF2B5EF4-FFF2-40B4-BE49-F238E27FC236}">
                  <a16:creationId xmlns:a16="http://schemas.microsoft.com/office/drawing/2014/main" id="{2EC94FEB-ACAD-4CAB-9475-FBD056548977}"/>
                </a:ext>
              </a:extLst>
            </p:cNvPr>
            <p:cNvSpPr>
              <a:spLocks noEditPoints="1"/>
            </p:cNvSpPr>
            <p:nvPr/>
          </p:nvSpPr>
          <p:spPr bwMode="auto">
            <a:xfrm>
              <a:off x="3838659" y="2100264"/>
              <a:ext cx="155575" cy="150813"/>
            </a:xfrm>
            <a:custGeom>
              <a:avLst/>
              <a:gdLst>
                <a:gd name="T0" fmla="*/ 73 w 216"/>
                <a:gd name="T1" fmla="*/ 133 h 207"/>
                <a:gd name="T2" fmla="*/ 142 w 216"/>
                <a:gd name="T3" fmla="*/ 133 h 207"/>
                <a:gd name="T4" fmla="*/ 108 w 216"/>
                <a:gd name="T5" fmla="*/ 38 h 207"/>
                <a:gd name="T6" fmla="*/ 73 w 216"/>
                <a:gd name="T7" fmla="*/ 133 h 207"/>
                <a:gd name="T8" fmla="*/ 154 w 216"/>
                <a:gd name="T9" fmla="*/ 172 h 207"/>
                <a:gd name="T10" fmla="*/ 61 w 216"/>
                <a:gd name="T11" fmla="*/ 172 h 207"/>
                <a:gd name="T12" fmla="*/ 48 w 216"/>
                <a:gd name="T13" fmla="*/ 207 h 207"/>
                <a:gd name="T14" fmla="*/ 0 w 216"/>
                <a:gd name="T15" fmla="*/ 207 h 207"/>
                <a:gd name="T16" fmla="*/ 80 w 216"/>
                <a:gd name="T17" fmla="*/ 0 h 207"/>
                <a:gd name="T18" fmla="*/ 135 w 216"/>
                <a:gd name="T19" fmla="*/ 0 h 207"/>
                <a:gd name="T20" fmla="*/ 216 w 216"/>
                <a:gd name="T21" fmla="*/ 207 h 207"/>
                <a:gd name="T22" fmla="*/ 167 w 216"/>
                <a:gd name="T23" fmla="*/ 207 h 207"/>
                <a:gd name="T24" fmla="*/ 154 w 216"/>
                <a:gd name="T25" fmla="*/ 17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07">
                  <a:moveTo>
                    <a:pt x="73" y="133"/>
                  </a:moveTo>
                  <a:lnTo>
                    <a:pt x="142" y="133"/>
                  </a:lnTo>
                  <a:lnTo>
                    <a:pt x="108" y="38"/>
                  </a:lnTo>
                  <a:lnTo>
                    <a:pt x="73" y="133"/>
                  </a:lnTo>
                  <a:close/>
                  <a:moveTo>
                    <a:pt x="154" y="172"/>
                  </a:moveTo>
                  <a:lnTo>
                    <a:pt x="61" y="172"/>
                  </a:lnTo>
                  <a:lnTo>
                    <a:pt x="48" y="207"/>
                  </a:lnTo>
                  <a:lnTo>
                    <a:pt x="0" y="207"/>
                  </a:lnTo>
                  <a:lnTo>
                    <a:pt x="80" y="0"/>
                  </a:lnTo>
                  <a:lnTo>
                    <a:pt x="135" y="0"/>
                  </a:lnTo>
                  <a:lnTo>
                    <a:pt x="216" y="207"/>
                  </a:lnTo>
                  <a:lnTo>
                    <a:pt x="167" y="207"/>
                  </a:lnTo>
                  <a:lnTo>
                    <a:pt x="154" y="172"/>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30">
              <a:extLst>
                <a:ext uri="{FF2B5EF4-FFF2-40B4-BE49-F238E27FC236}">
                  <a16:creationId xmlns:a16="http://schemas.microsoft.com/office/drawing/2014/main" id="{FDDC4ED2-5DAD-4037-A8C2-26E8E0934BCE}"/>
                </a:ext>
              </a:extLst>
            </p:cNvPr>
            <p:cNvSpPr>
              <a:spLocks/>
            </p:cNvSpPr>
            <p:nvPr/>
          </p:nvSpPr>
          <p:spPr bwMode="auto">
            <a:xfrm>
              <a:off x="4005347" y="2098677"/>
              <a:ext cx="142875" cy="155575"/>
            </a:xfrm>
            <a:custGeom>
              <a:avLst/>
              <a:gdLst>
                <a:gd name="T0" fmla="*/ 0 w 197"/>
                <a:gd name="T1" fmla="*/ 108 h 215"/>
                <a:gd name="T2" fmla="*/ 109 w 197"/>
                <a:gd name="T3" fmla="*/ 0 h 215"/>
                <a:gd name="T4" fmla="*/ 197 w 197"/>
                <a:gd name="T5" fmla="*/ 51 h 215"/>
                <a:gd name="T6" fmla="*/ 159 w 197"/>
                <a:gd name="T7" fmla="*/ 70 h 215"/>
                <a:gd name="T8" fmla="*/ 109 w 197"/>
                <a:gd name="T9" fmla="*/ 39 h 215"/>
                <a:gd name="T10" fmla="*/ 45 w 197"/>
                <a:gd name="T11" fmla="*/ 108 h 215"/>
                <a:gd name="T12" fmla="*/ 109 w 197"/>
                <a:gd name="T13" fmla="*/ 176 h 215"/>
                <a:gd name="T14" fmla="*/ 159 w 197"/>
                <a:gd name="T15" fmla="*/ 146 h 215"/>
                <a:gd name="T16" fmla="*/ 197 w 197"/>
                <a:gd name="T17" fmla="*/ 164 h 215"/>
                <a:gd name="T18" fmla="*/ 109 w 197"/>
                <a:gd name="T19" fmla="*/ 215 h 215"/>
                <a:gd name="T20" fmla="*/ 0 w 197"/>
                <a:gd name="T21" fmla="*/ 1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7" h="215">
                  <a:moveTo>
                    <a:pt x="0" y="108"/>
                  </a:moveTo>
                  <a:cubicBezTo>
                    <a:pt x="0" y="44"/>
                    <a:pt x="48" y="0"/>
                    <a:pt x="109" y="0"/>
                  </a:cubicBezTo>
                  <a:cubicBezTo>
                    <a:pt x="156" y="0"/>
                    <a:pt x="183" y="25"/>
                    <a:pt x="197" y="51"/>
                  </a:cubicBezTo>
                  <a:lnTo>
                    <a:pt x="159" y="70"/>
                  </a:lnTo>
                  <a:cubicBezTo>
                    <a:pt x="151" y="53"/>
                    <a:pt x="132" y="39"/>
                    <a:pt x="109" y="39"/>
                  </a:cubicBezTo>
                  <a:cubicBezTo>
                    <a:pt x="73" y="39"/>
                    <a:pt x="45" y="68"/>
                    <a:pt x="45" y="108"/>
                  </a:cubicBezTo>
                  <a:cubicBezTo>
                    <a:pt x="45" y="147"/>
                    <a:pt x="73" y="176"/>
                    <a:pt x="109" y="176"/>
                  </a:cubicBezTo>
                  <a:cubicBezTo>
                    <a:pt x="132" y="176"/>
                    <a:pt x="151" y="163"/>
                    <a:pt x="159" y="146"/>
                  </a:cubicBezTo>
                  <a:lnTo>
                    <a:pt x="197" y="164"/>
                  </a:lnTo>
                  <a:cubicBezTo>
                    <a:pt x="182" y="190"/>
                    <a:pt x="156" y="215"/>
                    <a:pt x="109" y="215"/>
                  </a:cubicBezTo>
                  <a:cubicBezTo>
                    <a:pt x="48" y="215"/>
                    <a:pt x="0" y="172"/>
                    <a:pt x="0" y="108"/>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31">
              <a:extLst>
                <a:ext uri="{FF2B5EF4-FFF2-40B4-BE49-F238E27FC236}">
                  <a16:creationId xmlns:a16="http://schemas.microsoft.com/office/drawing/2014/main" id="{1BC6D5E7-9108-4EB4-BC55-58E3D5ABBFD5}"/>
                </a:ext>
              </a:extLst>
            </p:cNvPr>
            <p:cNvSpPr>
              <a:spLocks/>
            </p:cNvSpPr>
            <p:nvPr/>
          </p:nvSpPr>
          <p:spPr bwMode="auto">
            <a:xfrm>
              <a:off x="4178384" y="2100264"/>
              <a:ext cx="134938" cy="150813"/>
            </a:xfrm>
            <a:custGeom>
              <a:avLst/>
              <a:gdLst>
                <a:gd name="T0" fmla="*/ 143 w 187"/>
                <a:gd name="T1" fmla="*/ 120 h 207"/>
                <a:gd name="T2" fmla="*/ 45 w 187"/>
                <a:gd name="T3" fmla="*/ 120 h 207"/>
                <a:gd name="T4" fmla="*/ 45 w 187"/>
                <a:gd name="T5" fmla="*/ 207 h 207"/>
                <a:gd name="T6" fmla="*/ 0 w 187"/>
                <a:gd name="T7" fmla="*/ 207 h 207"/>
                <a:gd name="T8" fmla="*/ 0 w 187"/>
                <a:gd name="T9" fmla="*/ 0 h 207"/>
                <a:gd name="T10" fmla="*/ 45 w 187"/>
                <a:gd name="T11" fmla="*/ 0 h 207"/>
                <a:gd name="T12" fmla="*/ 45 w 187"/>
                <a:gd name="T13" fmla="*/ 81 h 207"/>
                <a:gd name="T14" fmla="*/ 143 w 187"/>
                <a:gd name="T15" fmla="*/ 81 h 207"/>
                <a:gd name="T16" fmla="*/ 143 w 187"/>
                <a:gd name="T17" fmla="*/ 0 h 207"/>
                <a:gd name="T18" fmla="*/ 187 w 187"/>
                <a:gd name="T19" fmla="*/ 0 h 207"/>
                <a:gd name="T20" fmla="*/ 187 w 187"/>
                <a:gd name="T21" fmla="*/ 207 h 207"/>
                <a:gd name="T22" fmla="*/ 143 w 187"/>
                <a:gd name="T23" fmla="*/ 207 h 207"/>
                <a:gd name="T24" fmla="*/ 143 w 187"/>
                <a:gd name="T25" fmla="*/ 12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207">
                  <a:moveTo>
                    <a:pt x="143" y="120"/>
                  </a:moveTo>
                  <a:lnTo>
                    <a:pt x="45" y="120"/>
                  </a:lnTo>
                  <a:lnTo>
                    <a:pt x="45" y="207"/>
                  </a:lnTo>
                  <a:lnTo>
                    <a:pt x="0" y="207"/>
                  </a:lnTo>
                  <a:lnTo>
                    <a:pt x="0" y="0"/>
                  </a:lnTo>
                  <a:lnTo>
                    <a:pt x="45" y="0"/>
                  </a:lnTo>
                  <a:lnTo>
                    <a:pt x="45" y="81"/>
                  </a:lnTo>
                  <a:lnTo>
                    <a:pt x="143" y="81"/>
                  </a:lnTo>
                  <a:lnTo>
                    <a:pt x="143" y="0"/>
                  </a:lnTo>
                  <a:lnTo>
                    <a:pt x="187" y="0"/>
                  </a:lnTo>
                  <a:lnTo>
                    <a:pt x="187" y="207"/>
                  </a:lnTo>
                  <a:lnTo>
                    <a:pt x="143" y="207"/>
                  </a:lnTo>
                  <a:lnTo>
                    <a:pt x="143" y="12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32">
              <a:extLst>
                <a:ext uri="{FF2B5EF4-FFF2-40B4-BE49-F238E27FC236}">
                  <a16:creationId xmlns:a16="http://schemas.microsoft.com/office/drawing/2014/main" id="{ED23089F-ACFC-4F2C-B6FD-286B46AD4FB0}"/>
                </a:ext>
              </a:extLst>
            </p:cNvPr>
            <p:cNvSpPr>
              <a:spLocks/>
            </p:cNvSpPr>
            <p:nvPr/>
          </p:nvSpPr>
          <p:spPr bwMode="auto">
            <a:xfrm>
              <a:off x="4424447" y="2100264"/>
              <a:ext cx="134938" cy="150813"/>
            </a:xfrm>
            <a:custGeom>
              <a:avLst/>
              <a:gdLst>
                <a:gd name="T0" fmla="*/ 44 w 186"/>
                <a:gd name="T1" fmla="*/ 68 h 207"/>
                <a:gd name="T2" fmla="*/ 44 w 186"/>
                <a:gd name="T3" fmla="*/ 207 h 207"/>
                <a:gd name="T4" fmla="*/ 0 w 186"/>
                <a:gd name="T5" fmla="*/ 207 h 207"/>
                <a:gd name="T6" fmla="*/ 0 w 186"/>
                <a:gd name="T7" fmla="*/ 0 h 207"/>
                <a:gd name="T8" fmla="*/ 45 w 186"/>
                <a:gd name="T9" fmla="*/ 0 h 207"/>
                <a:gd name="T10" fmla="*/ 142 w 186"/>
                <a:gd name="T11" fmla="*/ 134 h 207"/>
                <a:gd name="T12" fmla="*/ 142 w 186"/>
                <a:gd name="T13" fmla="*/ 0 h 207"/>
                <a:gd name="T14" fmla="*/ 186 w 186"/>
                <a:gd name="T15" fmla="*/ 0 h 207"/>
                <a:gd name="T16" fmla="*/ 186 w 186"/>
                <a:gd name="T17" fmla="*/ 207 h 207"/>
                <a:gd name="T18" fmla="*/ 143 w 186"/>
                <a:gd name="T19" fmla="*/ 207 h 207"/>
                <a:gd name="T20" fmla="*/ 44 w 186"/>
                <a:gd name="T21" fmla="*/ 6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207">
                  <a:moveTo>
                    <a:pt x="44" y="68"/>
                  </a:moveTo>
                  <a:lnTo>
                    <a:pt x="44" y="207"/>
                  </a:lnTo>
                  <a:lnTo>
                    <a:pt x="0" y="207"/>
                  </a:lnTo>
                  <a:lnTo>
                    <a:pt x="0" y="0"/>
                  </a:lnTo>
                  <a:lnTo>
                    <a:pt x="45" y="0"/>
                  </a:lnTo>
                  <a:lnTo>
                    <a:pt x="142" y="134"/>
                  </a:lnTo>
                  <a:lnTo>
                    <a:pt x="142" y="0"/>
                  </a:lnTo>
                  <a:lnTo>
                    <a:pt x="186" y="0"/>
                  </a:lnTo>
                  <a:lnTo>
                    <a:pt x="186" y="207"/>
                  </a:lnTo>
                  <a:lnTo>
                    <a:pt x="143" y="207"/>
                  </a:lnTo>
                  <a:lnTo>
                    <a:pt x="44" y="68"/>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33">
              <a:extLst>
                <a:ext uri="{FF2B5EF4-FFF2-40B4-BE49-F238E27FC236}">
                  <a16:creationId xmlns:a16="http://schemas.microsoft.com/office/drawing/2014/main" id="{664E1706-1DD8-4722-B9F4-81F5C1C6BAD2}"/>
                </a:ext>
              </a:extLst>
            </p:cNvPr>
            <p:cNvSpPr>
              <a:spLocks/>
            </p:cNvSpPr>
            <p:nvPr/>
          </p:nvSpPr>
          <p:spPr bwMode="auto">
            <a:xfrm>
              <a:off x="4599072" y="2100264"/>
              <a:ext cx="107950" cy="150813"/>
            </a:xfrm>
            <a:custGeom>
              <a:avLst/>
              <a:gdLst>
                <a:gd name="T0" fmla="*/ 0 w 147"/>
                <a:gd name="T1" fmla="*/ 0 h 207"/>
                <a:gd name="T2" fmla="*/ 147 w 147"/>
                <a:gd name="T3" fmla="*/ 0 h 207"/>
                <a:gd name="T4" fmla="*/ 147 w 147"/>
                <a:gd name="T5" fmla="*/ 38 h 207"/>
                <a:gd name="T6" fmla="*/ 45 w 147"/>
                <a:gd name="T7" fmla="*/ 38 h 207"/>
                <a:gd name="T8" fmla="*/ 45 w 147"/>
                <a:gd name="T9" fmla="*/ 83 h 207"/>
                <a:gd name="T10" fmla="*/ 145 w 147"/>
                <a:gd name="T11" fmla="*/ 83 h 207"/>
                <a:gd name="T12" fmla="*/ 145 w 147"/>
                <a:gd name="T13" fmla="*/ 121 h 207"/>
                <a:gd name="T14" fmla="*/ 45 w 147"/>
                <a:gd name="T15" fmla="*/ 121 h 207"/>
                <a:gd name="T16" fmla="*/ 45 w 147"/>
                <a:gd name="T17" fmla="*/ 169 h 207"/>
                <a:gd name="T18" fmla="*/ 147 w 147"/>
                <a:gd name="T19" fmla="*/ 169 h 207"/>
                <a:gd name="T20" fmla="*/ 147 w 147"/>
                <a:gd name="T21" fmla="*/ 207 h 207"/>
                <a:gd name="T22" fmla="*/ 0 w 147"/>
                <a:gd name="T23" fmla="*/ 207 h 207"/>
                <a:gd name="T24" fmla="*/ 0 w 147"/>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07">
                  <a:moveTo>
                    <a:pt x="0" y="0"/>
                  </a:moveTo>
                  <a:lnTo>
                    <a:pt x="147" y="0"/>
                  </a:lnTo>
                  <a:lnTo>
                    <a:pt x="147" y="38"/>
                  </a:lnTo>
                  <a:lnTo>
                    <a:pt x="45" y="38"/>
                  </a:lnTo>
                  <a:lnTo>
                    <a:pt x="45" y="83"/>
                  </a:lnTo>
                  <a:lnTo>
                    <a:pt x="145" y="83"/>
                  </a:lnTo>
                  <a:lnTo>
                    <a:pt x="145" y="121"/>
                  </a:lnTo>
                  <a:lnTo>
                    <a:pt x="45" y="121"/>
                  </a:lnTo>
                  <a:lnTo>
                    <a:pt x="45" y="169"/>
                  </a:lnTo>
                  <a:lnTo>
                    <a:pt x="147" y="169"/>
                  </a:lnTo>
                  <a:lnTo>
                    <a:pt x="147" y="207"/>
                  </a:lnTo>
                  <a:lnTo>
                    <a:pt x="0" y="207"/>
                  </a:ln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34">
              <a:extLst>
                <a:ext uri="{FF2B5EF4-FFF2-40B4-BE49-F238E27FC236}">
                  <a16:creationId xmlns:a16="http://schemas.microsoft.com/office/drawing/2014/main" id="{4C362AAF-0315-4125-80F0-CAFF81E562B2}"/>
                </a:ext>
              </a:extLst>
            </p:cNvPr>
            <p:cNvSpPr>
              <a:spLocks/>
            </p:cNvSpPr>
            <p:nvPr/>
          </p:nvSpPr>
          <p:spPr bwMode="auto">
            <a:xfrm>
              <a:off x="4734009" y="2100264"/>
              <a:ext cx="119063" cy="150813"/>
            </a:xfrm>
            <a:custGeom>
              <a:avLst/>
              <a:gdLst>
                <a:gd name="T0" fmla="*/ 60 w 165"/>
                <a:gd name="T1" fmla="*/ 39 h 207"/>
                <a:gd name="T2" fmla="*/ 0 w 165"/>
                <a:gd name="T3" fmla="*/ 39 h 207"/>
                <a:gd name="T4" fmla="*/ 0 w 165"/>
                <a:gd name="T5" fmla="*/ 0 h 207"/>
                <a:gd name="T6" fmla="*/ 165 w 165"/>
                <a:gd name="T7" fmla="*/ 0 h 207"/>
                <a:gd name="T8" fmla="*/ 165 w 165"/>
                <a:gd name="T9" fmla="*/ 39 h 207"/>
                <a:gd name="T10" fmla="*/ 105 w 165"/>
                <a:gd name="T11" fmla="*/ 39 h 207"/>
                <a:gd name="T12" fmla="*/ 105 w 165"/>
                <a:gd name="T13" fmla="*/ 207 h 207"/>
                <a:gd name="T14" fmla="*/ 60 w 165"/>
                <a:gd name="T15" fmla="*/ 207 h 207"/>
                <a:gd name="T16" fmla="*/ 60 w 165"/>
                <a:gd name="T17" fmla="*/ 3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207">
                  <a:moveTo>
                    <a:pt x="60" y="39"/>
                  </a:moveTo>
                  <a:lnTo>
                    <a:pt x="0" y="39"/>
                  </a:lnTo>
                  <a:lnTo>
                    <a:pt x="0" y="0"/>
                  </a:lnTo>
                  <a:lnTo>
                    <a:pt x="165" y="0"/>
                  </a:lnTo>
                  <a:lnTo>
                    <a:pt x="165" y="39"/>
                  </a:lnTo>
                  <a:lnTo>
                    <a:pt x="105" y="39"/>
                  </a:lnTo>
                  <a:lnTo>
                    <a:pt x="105" y="207"/>
                  </a:lnTo>
                  <a:lnTo>
                    <a:pt x="60" y="207"/>
                  </a:lnTo>
                  <a:lnTo>
                    <a:pt x="60" y="39"/>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35">
              <a:extLst>
                <a:ext uri="{FF2B5EF4-FFF2-40B4-BE49-F238E27FC236}">
                  <a16:creationId xmlns:a16="http://schemas.microsoft.com/office/drawing/2014/main" id="{8E13AC3C-F976-468A-A4BF-CC2AAB96BD7D}"/>
                </a:ext>
              </a:extLst>
            </p:cNvPr>
            <p:cNvSpPr>
              <a:spLocks/>
            </p:cNvSpPr>
            <p:nvPr/>
          </p:nvSpPr>
          <p:spPr bwMode="auto">
            <a:xfrm>
              <a:off x="4870534" y="2100264"/>
              <a:ext cx="207963" cy="150813"/>
            </a:xfrm>
            <a:custGeom>
              <a:avLst/>
              <a:gdLst>
                <a:gd name="T0" fmla="*/ 143 w 285"/>
                <a:gd name="T1" fmla="*/ 65 h 207"/>
                <a:gd name="T2" fmla="*/ 107 w 285"/>
                <a:gd name="T3" fmla="*/ 207 h 207"/>
                <a:gd name="T4" fmla="*/ 60 w 285"/>
                <a:gd name="T5" fmla="*/ 207 h 207"/>
                <a:gd name="T6" fmla="*/ 0 w 285"/>
                <a:gd name="T7" fmla="*/ 0 h 207"/>
                <a:gd name="T8" fmla="*/ 50 w 285"/>
                <a:gd name="T9" fmla="*/ 0 h 207"/>
                <a:gd name="T10" fmla="*/ 86 w 285"/>
                <a:gd name="T11" fmla="*/ 150 h 207"/>
                <a:gd name="T12" fmla="*/ 126 w 285"/>
                <a:gd name="T13" fmla="*/ 0 h 207"/>
                <a:gd name="T14" fmla="*/ 160 w 285"/>
                <a:gd name="T15" fmla="*/ 0 h 207"/>
                <a:gd name="T16" fmla="*/ 199 w 285"/>
                <a:gd name="T17" fmla="*/ 150 h 207"/>
                <a:gd name="T18" fmla="*/ 236 w 285"/>
                <a:gd name="T19" fmla="*/ 0 h 207"/>
                <a:gd name="T20" fmla="*/ 285 w 285"/>
                <a:gd name="T21" fmla="*/ 0 h 207"/>
                <a:gd name="T22" fmla="*/ 226 w 285"/>
                <a:gd name="T23" fmla="*/ 207 h 207"/>
                <a:gd name="T24" fmla="*/ 179 w 285"/>
                <a:gd name="T25" fmla="*/ 207 h 207"/>
                <a:gd name="T26" fmla="*/ 143 w 285"/>
                <a:gd name="T27" fmla="*/ 65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 h="207">
                  <a:moveTo>
                    <a:pt x="143" y="65"/>
                  </a:moveTo>
                  <a:lnTo>
                    <a:pt x="107" y="207"/>
                  </a:lnTo>
                  <a:lnTo>
                    <a:pt x="60" y="207"/>
                  </a:lnTo>
                  <a:lnTo>
                    <a:pt x="0" y="0"/>
                  </a:lnTo>
                  <a:lnTo>
                    <a:pt x="50" y="0"/>
                  </a:lnTo>
                  <a:lnTo>
                    <a:pt x="86" y="150"/>
                  </a:lnTo>
                  <a:lnTo>
                    <a:pt x="126" y="0"/>
                  </a:lnTo>
                  <a:lnTo>
                    <a:pt x="160" y="0"/>
                  </a:lnTo>
                  <a:lnTo>
                    <a:pt x="199" y="150"/>
                  </a:lnTo>
                  <a:lnTo>
                    <a:pt x="236" y="0"/>
                  </a:lnTo>
                  <a:lnTo>
                    <a:pt x="285" y="0"/>
                  </a:lnTo>
                  <a:lnTo>
                    <a:pt x="226" y="207"/>
                  </a:lnTo>
                  <a:lnTo>
                    <a:pt x="179" y="207"/>
                  </a:lnTo>
                  <a:lnTo>
                    <a:pt x="143" y="65"/>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36">
              <a:extLst>
                <a:ext uri="{FF2B5EF4-FFF2-40B4-BE49-F238E27FC236}">
                  <a16:creationId xmlns:a16="http://schemas.microsoft.com/office/drawing/2014/main" id="{170B9888-1441-4766-B59B-324694FB4040}"/>
                </a:ext>
              </a:extLst>
            </p:cNvPr>
            <p:cNvSpPr>
              <a:spLocks noEditPoints="1"/>
            </p:cNvSpPr>
            <p:nvPr/>
          </p:nvSpPr>
          <p:spPr bwMode="auto">
            <a:xfrm>
              <a:off x="5092784" y="2098677"/>
              <a:ext cx="157163" cy="155575"/>
            </a:xfrm>
            <a:custGeom>
              <a:avLst/>
              <a:gdLst>
                <a:gd name="T0" fmla="*/ 108 w 217"/>
                <a:gd name="T1" fmla="*/ 39 h 215"/>
                <a:gd name="T2" fmla="*/ 45 w 217"/>
                <a:gd name="T3" fmla="*/ 108 h 215"/>
                <a:gd name="T4" fmla="*/ 108 w 217"/>
                <a:gd name="T5" fmla="*/ 176 h 215"/>
                <a:gd name="T6" fmla="*/ 171 w 217"/>
                <a:gd name="T7" fmla="*/ 108 h 215"/>
                <a:gd name="T8" fmla="*/ 108 w 217"/>
                <a:gd name="T9" fmla="*/ 39 h 215"/>
                <a:gd name="T10" fmla="*/ 108 w 217"/>
                <a:gd name="T11" fmla="*/ 0 h 215"/>
                <a:gd name="T12" fmla="*/ 217 w 217"/>
                <a:gd name="T13" fmla="*/ 108 h 215"/>
                <a:gd name="T14" fmla="*/ 108 w 217"/>
                <a:gd name="T15" fmla="*/ 215 h 215"/>
                <a:gd name="T16" fmla="*/ 0 w 217"/>
                <a:gd name="T17" fmla="*/ 108 h 215"/>
                <a:gd name="T18" fmla="*/ 108 w 217"/>
                <a:gd name="T19"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215">
                  <a:moveTo>
                    <a:pt x="108" y="39"/>
                  </a:moveTo>
                  <a:cubicBezTo>
                    <a:pt x="70" y="39"/>
                    <a:pt x="45" y="69"/>
                    <a:pt x="45" y="108"/>
                  </a:cubicBezTo>
                  <a:cubicBezTo>
                    <a:pt x="45" y="146"/>
                    <a:pt x="70" y="176"/>
                    <a:pt x="108" y="176"/>
                  </a:cubicBezTo>
                  <a:cubicBezTo>
                    <a:pt x="146" y="176"/>
                    <a:pt x="171" y="146"/>
                    <a:pt x="171" y="108"/>
                  </a:cubicBezTo>
                  <a:cubicBezTo>
                    <a:pt x="171" y="69"/>
                    <a:pt x="146" y="39"/>
                    <a:pt x="108" y="39"/>
                  </a:cubicBezTo>
                  <a:close/>
                  <a:moveTo>
                    <a:pt x="108" y="0"/>
                  </a:moveTo>
                  <a:cubicBezTo>
                    <a:pt x="171" y="0"/>
                    <a:pt x="217" y="45"/>
                    <a:pt x="217" y="108"/>
                  </a:cubicBezTo>
                  <a:cubicBezTo>
                    <a:pt x="217" y="170"/>
                    <a:pt x="171" y="215"/>
                    <a:pt x="108" y="215"/>
                  </a:cubicBezTo>
                  <a:cubicBezTo>
                    <a:pt x="45" y="215"/>
                    <a:pt x="0" y="170"/>
                    <a:pt x="0" y="108"/>
                  </a:cubicBezTo>
                  <a:cubicBezTo>
                    <a:pt x="0" y="45"/>
                    <a:pt x="45" y="0"/>
                    <a:pt x="108"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37">
              <a:extLst>
                <a:ext uri="{FF2B5EF4-FFF2-40B4-BE49-F238E27FC236}">
                  <a16:creationId xmlns:a16="http://schemas.microsoft.com/office/drawing/2014/main" id="{D3400E71-D859-4CAE-B80C-4E38F33E3DF5}"/>
                </a:ext>
              </a:extLst>
            </p:cNvPr>
            <p:cNvSpPr>
              <a:spLocks noEditPoints="1"/>
            </p:cNvSpPr>
            <p:nvPr/>
          </p:nvSpPr>
          <p:spPr bwMode="auto">
            <a:xfrm>
              <a:off x="5283284" y="2100264"/>
              <a:ext cx="123825" cy="150813"/>
            </a:xfrm>
            <a:custGeom>
              <a:avLst/>
              <a:gdLst>
                <a:gd name="T0" fmla="*/ 91 w 169"/>
                <a:gd name="T1" fmla="*/ 38 h 207"/>
                <a:gd name="T2" fmla="*/ 45 w 169"/>
                <a:gd name="T3" fmla="*/ 38 h 207"/>
                <a:gd name="T4" fmla="*/ 45 w 169"/>
                <a:gd name="T5" fmla="*/ 95 h 207"/>
                <a:gd name="T6" fmla="*/ 91 w 169"/>
                <a:gd name="T7" fmla="*/ 95 h 207"/>
                <a:gd name="T8" fmla="*/ 122 w 169"/>
                <a:gd name="T9" fmla="*/ 66 h 207"/>
                <a:gd name="T10" fmla="*/ 91 w 169"/>
                <a:gd name="T11" fmla="*/ 38 h 207"/>
                <a:gd name="T12" fmla="*/ 77 w 169"/>
                <a:gd name="T13" fmla="*/ 133 h 207"/>
                <a:gd name="T14" fmla="*/ 45 w 169"/>
                <a:gd name="T15" fmla="*/ 133 h 207"/>
                <a:gd name="T16" fmla="*/ 45 w 169"/>
                <a:gd name="T17" fmla="*/ 207 h 207"/>
                <a:gd name="T18" fmla="*/ 0 w 169"/>
                <a:gd name="T19" fmla="*/ 207 h 207"/>
                <a:gd name="T20" fmla="*/ 0 w 169"/>
                <a:gd name="T21" fmla="*/ 0 h 207"/>
                <a:gd name="T22" fmla="*/ 98 w 169"/>
                <a:gd name="T23" fmla="*/ 0 h 207"/>
                <a:gd name="T24" fmla="*/ 167 w 169"/>
                <a:gd name="T25" fmla="*/ 67 h 207"/>
                <a:gd name="T26" fmla="*/ 122 w 169"/>
                <a:gd name="T27" fmla="*/ 128 h 207"/>
                <a:gd name="T28" fmla="*/ 169 w 169"/>
                <a:gd name="T29" fmla="*/ 207 h 207"/>
                <a:gd name="T30" fmla="*/ 118 w 169"/>
                <a:gd name="T31" fmla="*/ 207 h 207"/>
                <a:gd name="T32" fmla="*/ 77 w 169"/>
                <a:gd name="T33" fmla="*/ 13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9" h="207">
                  <a:moveTo>
                    <a:pt x="91" y="38"/>
                  </a:moveTo>
                  <a:lnTo>
                    <a:pt x="45" y="38"/>
                  </a:lnTo>
                  <a:lnTo>
                    <a:pt x="45" y="95"/>
                  </a:lnTo>
                  <a:lnTo>
                    <a:pt x="91" y="95"/>
                  </a:lnTo>
                  <a:cubicBezTo>
                    <a:pt x="109" y="95"/>
                    <a:pt x="122" y="84"/>
                    <a:pt x="122" y="66"/>
                  </a:cubicBezTo>
                  <a:cubicBezTo>
                    <a:pt x="122" y="49"/>
                    <a:pt x="109" y="38"/>
                    <a:pt x="91" y="38"/>
                  </a:cubicBezTo>
                  <a:close/>
                  <a:moveTo>
                    <a:pt x="77" y="133"/>
                  </a:moveTo>
                  <a:lnTo>
                    <a:pt x="45" y="133"/>
                  </a:lnTo>
                  <a:lnTo>
                    <a:pt x="45" y="207"/>
                  </a:lnTo>
                  <a:lnTo>
                    <a:pt x="0" y="207"/>
                  </a:lnTo>
                  <a:lnTo>
                    <a:pt x="0" y="0"/>
                  </a:lnTo>
                  <a:lnTo>
                    <a:pt x="98" y="0"/>
                  </a:lnTo>
                  <a:cubicBezTo>
                    <a:pt x="141" y="0"/>
                    <a:pt x="167" y="28"/>
                    <a:pt x="167" y="67"/>
                  </a:cubicBezTo>
                  <a:cubicBezTo>
                    <a:pt x="167" y="103"/>
                    <a:pt x="144" y="123"/>
                    <a:pt x="122" y="128"/>
                  </a:cubicBezTo>
                  <a:lnTo>
                    <a:pt x="169" y="207"/>
                  </a:lnTo>
                  <a:lnTo>
                    <a:pt x="118" y="207"/>
                  </a:lnTo>
                  <a:lnTo>
                    <a:pt x="77" y="133"/>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38">
              <a:extLst>
                <a:ext uri="{FF2B5EF4-FFF2-40B4-BE49-F238E27FC236}">
                  <a16:creationId xmlns:a16="http://schemas.microsoft.com/office/drawing/2014/main" id="{74E94CE0-1E63-41D9-8C06-5F69394473F7}"/>
                </a:ext>
              </a:extLst>
            </p:cNvPr>
            <p:cNvSpPr>
              <a:spLocks/>
            </p:cNvSpPr>
            <p:nvPr/>
          </p:nvSpPr>
          <p:spPr bwMode="auto">
            <a:xfrm>
              <a:off x="5440447" y="2100264"/>
              <a:ext cx="128588" cy="150813"/>
            </a:xfrm>
            <a:custGeom>
              <a:avLst/>
              <a:gdLst>
                <a:gd name="T0" fmla="*/ 61 w 178"/>
                <a:gd name="T1" fmla="*/ 124 h 207"/>
                <a:gd name="T2" fmla="*/ 44 w 178"/>
                <a:gd name="T3" fmla="*/ 144 h 207"/>
                <a:gd name="T4" fmla="*/ 44 w 178"/>
                <a:gd name="T5" fmla="*/ 207 h 207"/>
                <a:gd name="T6" fmla="*/ 0 w 178"/>
                <a:gd name="T7" fmla="*/ 207 h 207"/>
                <a:gd name="T8" fmla="*/ 0 w 178"/>
                <a:gd name="T9" fmla="*/ 0 h 207"/>
                <a:gd name="T10" fmla="*/ 44 w 178"/>
                <a:gd name="T11" fmla="*/ 0 h 207"/>
                <a:gd name="T12" fmla="*/ 44 w 178"/>
                <a:gd name="T13" fmla="*/ 92 h 207"/>
                <a:gd name="T14" fmla="*/ 118 w 178"/>
                <a:gd name="T15" fmla="*/ 0 h 207"/>
                <a:gd name="T16" fmla="*/ 172 w 178"/>
                <a:gd name="T17" fmla="*/ 0 h 207"/>
                <a:gd name="T18" fmla="*/ 90 w 178"/>
                <a:gd name="T19" fmla="*/ 97 h 207"/>
                <a:gd name="T20" fmla="*/ 178 w 178"/>
                <a:gd name="T21" fmla="*/ 207 h 207"/>
                <a:gd name="T22" fmla="*/ 124 w 178"/>
                <a:gd name="T23" fmla="*/ 207 h 207"/>
                <a:gd name="T24" fmla="*/ 61 w 178"/>
                <a:gd name="T25" fmla="*/ 12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207">
                  <a:moveTo>
                    <a:pt x="61" y="124"/>
                  </a:moveTo>
                  <a:lnTo>
                    <a:pt x="44" y="144"/>
                  </a:lnTo>
                  <a:lnTo>
                    <a:pt x="44" y="207"/>
                  </a:lnTo>
                  <a:lnTo>
                    <a:pt x="0" y="207"/>
                  </a:lnTo>
                  <a:lnTo>
                    <a:pt x="0" y="0"/>
                  </a:lnTo>
                  <a:lnTo>
                    <a:pt x="44" y="0"/>
                  </a:lnTo>
                  <a:lnTo>
                    <a:pt x="44" y="92"/>
                  </a:lnTo>
                  <a:lnTo>
                    <a:pt x="118" y="0"/>
                  </a:lnTo>
                  <a:lnTo>
                    <a:pt x="172" y="0"/>
                  </a:lnTo>
                  <a:lnTo>
                    <a:pt x="90" y="97"/>
                  </a:lnTo>
                  <a:lnTo>
                    <a:pt x="178" y="207"/>
                  </a:lnTo>
                  <a:lnTo>
                    <a:pt x="124" y="207"/>
                  </a:lnTo>
                  <a:lnTo>
                    <a:pt x="61" y="124"/>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Oval 39">
              <a:extLst>
                <a:ext uri="{FF2B5EF4-FFF2-40B4-BE49-F238E27FC236}">
                  <a16:creationId xmlns:a16="http://schemas.microsoft.com/office/drawing/2014/main" id="{D4FA43A8-E043-47AB-BD75-9D319C4BA96A}"/>
                </a:ext>
              </a:extLst>
            </p:cNvPr>
            <p:cNvSpPr>
              <a:spLocks noChangeArrowheads="1"/>
            </p:cNvSpPr>
            <p:nvPr/>
          </p:nvSpPr>
          <p:spPr bwMode="auto">
            <a:xfrm>
              <a:off x="1457409" y="1947864"/>
              <a:ext cx="200025" cy="201613"/>
            </a:xfrm>
            <a:prstGeom prst="ellipse">
              <a:avLst/>
            </a:prstGeom>
            <a:solidFill>
              <a:srgbClr val="4B3B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40">
              <a:extLst>
                <a:ext uri="{FF2B5EF4-FFF2-40B4-BE49-F238E27FC236}">
                  <a16:creationId xmlns:a16="http://schemas.microsoft.com/office/drawing/2014/main" id="{262EE74A-1351-4CEE-9B77-0272F556C9E8}"/>
                </a:ext>
              </a:extLst>
            </p:cNvPr>
            <p:cNvSpPr>
              <a:spLocks/>
            </p:cNvSpPr>
            <p:nvPr/>
          </p:nvSpPr>
          <p:spPr bwMode="auto">
            <a:xfrm>
              <a:off x="1454234" y="1627189"/>
              <a:ext cx="604838" cy="839788"/>
            </a:xfrm>
            <a:custGeom>
              <a:avLst/>
              <a:gdLst>
                <a:gd name="T0" fmla="*/ 36 w 834"/>
                <a:gd name="T1" fmla="*/ 4 h 1157"/>
                <a:gd name="T2" fmla="*/ 9 w 834"/>
                <a:gd name="T3" fmla="*/ 38 h 1157"/>
                <a:gd name="T4" fmla="*/ 30 w 834"/>
                <a:gd name="T5" fmla="*/ 59 h 1157"/>
                <a:gd name="T6" fmla="*/ 451 w 834"/>
                <a:gd name="T7" fmla="*/ 418 h 1157"/>
                <a:gd name="T8" fmla="*/ 516 w 834"/>
                <a:gd name="T9" fmla="*/ 1120 h 1157"/>
                <a:gd name="T10" fmla="*/ 517 w 834"/>
                <a:gd name="T11" fmla="*/ 1133 h 1157"/>
                <a:gd name="T12" fmla="*/ 562 w 834"/>
                <a:gd name="T13" fmla="*/ 1134 h 1157"/>
                <a:gd name="T14" fmla="*/ 825 w 834"/>
                <a:gd name="T15" fmla="*/ 260 h 1157"/>
                <a:gd name="T16" fmla="*/ 784 w 834"/>
                <a:gd name="T17" fmla="*/ 188 h 1157"/>
                <a:gd name="T18" fmla="*/ 36 w 834"/>
                <a:gd name="T19" fmla="*/ 4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4" h="1157">
                  <a:moveTo>
                    <a:pt x="36" y="4"/>
                  </a:moveTo>
                  <a:cubicBezTo>
                    <a:pt x="16" y="0"/>
                    <a:pt x="0" y="20"/>
                    <a:pt x="9" y="38"/>
                  </a:cubicBezTo>
                  <a:cubicBezTo>
                    <a:pt x="14" y="46"/>
                    <a:pt x="21" y="53"/>
                    <a:pt x="30" y="59"/>
                  </a:cubicBezTo>
                  <a:cubicBezTo>
                    <a:pt x="207" y="171"/>
                    <a:pt x="375" y="261"/>
                    <a:pt x="451" y="418"/>
                  </a:cubicBezTo>
                  <a:cubicBezTo>
                    <a:pt x="545" y="611"/>
                    <a:pt x="512" y="847"/>
                    <a:pt x="516" y="1120"/>
                  </a:cubicBezTo>
                  <a:cubicBezTo>
                    <a:pt x="516" y="1124"/>
                    <a:pt x="517" y="1129"/>
                    <a:pt x="517" y="1133"/>
                  </a:cubicBezTo>
                  <a:cubicBezTo>
                    <a:pt x="523" y="1156"/>
                    <a:pt x="556" y="1157"/>
                    <a:pt x="562" y="1134"/>
                  </a:cubicBezTo>
                  <a:lnTo>
                    <a:pt x="825" y="260"/>
                  </a:lnTo>
                  <a:cubicBezTo>
                    <a:pt x="834" y="229"/>
                    <a:pt x="816" y="196"/>
                    <a:pt x="784" y="188"/>
                  </a:cubicBezTo>
                  <a:lnTo>
                    <a:pt x="36" y="4"/>
                  </a:lnTo>
                  <a:close/>
                </a:path>
              </a:pathLst>
            </a:custGeom>
            <a:solidFill>
              <a:srgbClr val="4B3B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Oval 41">
              <a:extLst>
                <a:ext uri="{FF2B5EF4-FFF2-40B4-BE49-F238E27FC236}">
                  <a16:creationId xmlns:a16="http://schemas.microsoft.com/office/drawing/2014/main" id="{85451CA2-4013-4568-8000-24DF8EB8337F}"/>
                </a:ext>
              </a:extLst>
            </p:cNvPr>
            <p:cNvSpPr>
              <a:spLocks noChangeArrowheads="1"/>
            </p:cNvSpPr>
            <p:nvPr/>
          </p:nvSpPr>
          <p:spPr bwMode="auto">
            <a:xfrm>
              <a:off x="2516272" y="1404939"/>
              <a:ext cx="177800" cy="177800"/>
            </a:xfrm>
            <a:prstGeom prst="ellipse">
              <a:avLst/>
            </a:prstGeom>
            <a:solidFill>
              <a:srgbClr val="8D4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42">
              <a:extLst>
                <a:ext uri="{FF2B5EF4-FFF2-40B4-BE49-F238E27FC236}">
                  <a16:creationId xmlns:a16="http://schemas.microsoft.com/office/drawing/2014/main" id="{F4B3DF54-8AE6-4E85-B86D-24BABC369612}"/>
                </a:ext>
              </a:extLst>
            </p:cNvPr>
            <p:cNvSpPr>
              <a:spLocks/>
            </p:cNvSpPr>
            <p:nvPr/>
          </p:nvSpPr>
          <p:spPr bwMode="auto">
            <a:xfrm>
              <a:off x="2124159" y="1185864"/>
              <a:ext cx="569913" cy="692150"/>
            </a:xfrm>
            <a:custGeom>
              <a:avLst/>
              <a:gdLst>
                <a:gd name="T0" fmla="*/ 748 w 786"/>
                <a:gd name="T1" fmla="*/ 946 h 954"/>
                <a:gd name="T2" fmla="*/ 759 w 786"/>
                <a:gd name="T3" fmla="*/ 911 h 954"/>
                <a:gd name="T4" fmla="*/ 363 w 786"/>
                <a:gd name="T5" fmla="*/ 618 h 954"/>
                <a:gd name="T6" fmla="*/ 245 w 786"/>
                <a:gd name="T7" fmla="*/ 25 h 954"/>
                <a:gd name="T8" fmla="*/ 214 w 786"/>
                <a:gd name="T9" fmla="*/ 29 h 954"/>
                <a:gd name="T10" fmla="*/ 7 w 786"/>
                <a:gd name="T11" fmla="*/ 717 h 954"/>
                <a:gd name="T12" fmla="*/ 7 w 786"/>
                <a:gd name="T13" fmla="*/ 717 h 954"/>
                <a:gd name="T14" fmla="*/ 41 w 786"/>
                <a:gd name="T15" fmla="*/ 773 h 954"/>
                <a:gd name="T16" fmla="*/ 748 w 786"/>
                <a:gd name="T17" fmla="*/ 946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6" h="954">
                  <a:moveTo>
                    <a:pt x="748" y="946"/>
                  </a:moveTo>
                  <a:cubicBezTo>
                    <a:pt x="786" y="954"/>
                    <a:pt x="786" y="921"/>
                    <a:pt x="759" y="911"/>
                  </a:cubicBezTo>
                  <a:cubicBezTo>
                    <a:pt x="628" y="859"/>
                    <a:pt x="482" y="780"/>
                    <a:pt x="363" y="618"/>
                  </a:cubicBezTo>
                  <a:cubicBezTo>
                    <a:pt x="264" y="484"/>
                    <a:pt x="242" y="211"/>
                    <a:pt x="245" y="25"/>
                  </a:cubicBezTo>
                  <a:cubicBezTo>
                    <a:pt x="245" y="10"/>
                    <a:pt x="224" y="0"/>
                    <a:pt x="214" y="29"/>
                  </a:cubicBezTo>
                  <a:lnTo>
                    <a:pt x="7" y="717"/>
                  </a:lnTo>
                  <a:cubicBezTo>
                    <a:pt x="7" y="717"/>
                    <a:pt x="7" y="717"/>
                    <a:pt x="7" y="717"/>
                  </a:cubicBezTo>
                  <a:cubicBezTo>
                    <a:pt x="0" y="742"/>
                    <a:pt x="17" y="767"/>
                    <a:pt x="41" y="773"/>
                  </a:cubicBezTo>
                  <a:lnTo>
                    <a:pt x="748" y="946"/>
                  </a:lnTo>
                  <a:close/>
                </a:path>
              </a:pathLst>
            </a:custGeom>
            <a:solidFill>
              <a:srgbClr val="8D4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Oval 43">
              <a:extLst>
                <a:ext uri="{FF2B5EF4-FFF2-40B4-BE49-F238E27FC236}">
                  <a16:creationId xmlns:a16="http://schemas.microsoft.com/office/drawing/2014/main" id="{373B5C10-F848-4A2C-A75C-809B03C80DAB}"/>
                </a:ext>
              </a:extLst>
            </p:cNvPr>
            <p:cNvSpPr>
              <a:spLocks noChangeArrowheads="1"/>
            </p:cNvSpPr>
            <p:nvPr/>
          </p:nvSpPr>
          <p:spPr bwMode="auto">
            <a:xfrm>
              <a:off x="1708234" y="1169989"/>
              <a:ext cx="193675" cy="195263"/>
            </a:xfrm>
            <a:prstGeom prst="ellipse">
              <a:avLst/>
            </a:prstGeom>
            <a:solidFill>
              <a:srgbClr val="F7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44">
              <a:extLst>
                <a:ext uri="{FF2B5EF4-FFF2-40B4-BE49-F238E27FC236}">
                  <a16:creationId xmlns:a16="http://schemas.microsoft.com/office/drawing/2014/main" id="{8B4917FE-D975-47BC-83F3-F5C9598679D5}"/>
                </a:ext>
              </a:extLst>
            </p:cNvPr>
            <p:cNvSpPr>
              <a:spLocks/>
            </p:cNvSpPr>
            <p:nvPr/>
          </p:nvSpPr>
          <p:spPr bwMode="auto">
            <a:xfrm>
              <a:off x="1487572" y="1169989"/>
              <a:ext cx="755650" cy="555625"/>
            </a:xfrm>
            <a:custGeom>
              <a:avLst/>
              <a:gdLst>
                <a:gd name="T0" fmla="*/ 1005 w 1041"/>
                <a:gd name="T1" fmla="*/ 19 h 765"/>
                <a:gd name="T2" fmla="*/ 592 w 1041"/>
                <a:gd name="T3" fmla="*/ 495 h 765"/>
                <a:gd name="T4" fmla="*/ 40 w 1041"/>
                <a:gd name="T5" fmla="*/ 527 h 765"/>
                <a:gd name="T6" fmla="*/ 39 w 1041"/>
                <a:gd name="T7" fmla="*/ 527 h 765"/>
                <a:gd name="T8" fmla="*/ 31 w 1041"/>
                <a:gd name="T9" fmla="*/ 577 h 765"/>
                <a:gd name="T10" fmla="*/ 773 w 1041"/>
                <a:gd name="T11" fmla="*/ 760 h 765"/>
                <a:gd name="T12" fmla="*/ 826 w 1041"/>
                <a:gd name="T13" fmla="*/ 730 h 765"/>
                <a:gd name="T14" fmla="*/ 1041 w 1041"/>
                <a:gd name="T15" fmla="*/ 16 h 765"/>
                <a:gd name="T16" fmla="*/ 1005 w 1041"/>
                <a:gd name="T17" fmla="*/ 19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1" h="765">
                  <a:moveTo>
                    <a:pt x="1005" y="19"/>
                  </a:moveTo>
                  <a:cubicBezTo>
                    <a:pt x="926" y="173"/>
                    <a:pt x="787" y="392"/>
                    <a:pt x="592" y="495"/>
                  </a:cubicBezTo>
                  <a:cubicBezTo>
                    <a:pt x="452" y="570"/>
                    <a:pt x="233" y="560"/>
                    <a:pt x="40" y="527"/>
                  </a:cubicBezTo>
                  <a:cubicBezTo>
                    <a:pt x="40" y="527"/>
                    <a:pt x="40" y="527"/>
                    <a:pt x="39" y="527"/>
                  </a:cubicBezTo>
                  <a:cubicBezTo>
                    <a:pt x="8" y="522"/>
                    <a:pt x="0" y="570"/>
                    <a:pt x="31" y="577"/>
                  </a:cubicBezTo>
                  <a:lnTo>
                    <a:pt x="773" y="760"/>
                  </a:lnTo>
                  <a:cubicBezTo>
                    <a:pt x="796" y="765"/>
                    <a:pt x="820" y="752"/>
                    <a:pt x="826" y="730"/>
                  </a:cubicBezTo>
                  <a:lnTo>
                    <a:pt x="1041" y="16"/>
                  </a:lnTo>
                  <a:cubicBezTo>
                    <a:pt x="1041" y="0"/>
                    <a:pt x="1014" y="3"/>
                    <a:pt x="1005" y="19"/>
                  </a:cubicBezTo>
                  <a:close/>
                </a:path>
              </a:pathLst>
            </a:custGeom>
            <a:solidFill>
              <a:srgbClr val="F7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Oval 45">
              <a:extLst>
                <a:ext uri="{FF2B5EF4-FFF2-40B4-BE49-F238E27FC236}">
                  <a16:creationId xmlns:a16="http://schemas.microsoft.com/office/drawing/2014/main" id="{4D73541F-8B04-470D-8C02-A66049269C8F}"/>
                </a:ext>
              </a:extLst>
            </p:cNvPr>
            <p:cNvSpPr>
              <a:spLocks noChangeArrowheads="1"/>
            </p:cNvSpPr>
            <p:nvPr/>
          </p:nvSpPr>
          <p:spPr bwMode="auto">
            <a:xfrm>
              <a:off x="2268622" y="2149477"/>
              <a:ext cx="177800" cy="179388"/>
            </a:xfrm>
            <a:prstGeom prst="ellipse">
              <a:avLst/>
            </a:prstGeom>
            <a:solidFill>
              <a:srgbClr val="FBCD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Freeform 46">
              <a:extLst>
                <a:ext uri="{FF2B5EF4-FFF2-40B4-BE49-F238E27FC236}">
                  <a16:creationId xmlns:a16="http://schemas.microsoft.com/office/drawing/2014/main" id="{8AF816BA-B5D4-4CCA-A705-7B2C08934DFF}"/>
                </a:ext>
              </a:extLst>
            </p:cNvPr>
            <p:cNvSpPr>
              <a:spLocks/>
            </p:cNvSpPr>
            <p:nvPr/>
          </p:nvSpPr>
          <p:spPr bwMode="auto">
            <a:xfrm>
              <a:off x="1898734" y="1785939"/>
              <a:ext cx="776288" cy="706438"/>
            </a:xfrm>
            <a:custGeom>
              <a:avLst/>
              <a:gdLst>
                <a:gd name="T0" fmla="*/ 6 w 1069"/>
                <a:gd name="T1" fmla="*/ 932 h 973"/>
                <a:gd name="T2" fmla="*/ 41 w 1069"/>
                <a:gd name="T3" fmla="*/ 963 h 973"/>
                <a:gd name="T4" fmla="*/ 67 w 1069"/>
                <a:gd name="T5" fmla="*/ 937 h 973"/>
                <a:gd name="T6" fmla="*/ 450 w 1069"/>
                <a:gd name="T7" fmla="*/ 357 h 973"/>
                <a:gd name="T8" fmla="*/ 1037 w 1069"/>
                <a:gd name="T9" fmla="*/ 227 h 973"/>
                <a:gd name="T10" fmla="*/ 1038 w 1069"/>
                <a:gd name="T11" fmla="*/ 227 h 973"/>
                <a:gd name="T12" fmla="*/ 1042 w 1069"/>
                <a:gd name="T13" fmla="*/ 181 h 973"/>
                <a:gd name="T14" fmla="*/ 328 w 1069"/>
                <a:gd name="T15" fmla="*/ 5 h 973"/>
                <a:gd name="T16" fmla="*/ 276 w 1069"/>
                <a:gd name="T17" fmla="*/ 35 h 973"/>
                <a:gd name="T18" fmla="*/ 6 w 1069"/>
                <a:gd name="T19" fmla="*/ 932 h 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9" h="973">
                  <a:moveTo>
                    <a:pt x="6" y="932"/>
                  </a:moveTo>
                  <a:cubicBezTo>
                    <a:pt x="0" y="953"/>
                    <a:pt x="21" y="973"/>
                    <a:pt x="41" y="963"/>
                  </a:cubicBezTo>
                  <a:cubicBezTo>
                    <a:pt x="51" y="958"/>
                    <a:pt x="61" y="949"/>
                    <a:pt x="67" y="937"/>
                  </a:cubicBezTo>
                  <a:cubicBezTo>
                    <a:pt x="182" y="709"/>
                    <a:pt x="309" y="452"/>
                    <a:pt x="450" y="357"/>
                  </a:cubicBezTo>
                  <a:cubicBezTo>
                    <a:pt x="643" y="226"/>
                    <a:pt x="845" y="237"/>
                    <a:pt x="1037" y="227"/>
                  </a:cubicBezTo>
                  <a:lnTo>
                    <a:pt x="1038" y="227"/>
                  </a:lnTo>
                  <a:cubicBezTo>
                    <a:pt x="1065" y="226"/>
                    <a:pt x="1069" y="187"/>
                    <a:pt x="1042" y="181"/>
                  </a:cubicBezTo>
                  <a:lnTo>
                    <a:pt x="328" y="5"/>
                  </a:lnTo>
                  <a:cubicBezTo>
                    <a:pt x="305" y="0"/>
                    <a:pt x="282" y="13"/>
                    <a:pt x="276" y="35"/>
                  </a:cubicBezTo>
                  <a:lnTo>
                    <a:pt x="6" y="932"/>
                  </a:lnTo>
                  <a:close/>
                </a:path>
              </a:pathLst>
            </a:custGeom>
            <a:solidFill>
              <a:srgbClr val="FBCD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20" name="Graphic 119">
            <a:extLst>
              <a:ext uri="{FF2B5EF4-FFF2-40B4-BE49-F238E27FC236}">
                <a16:creationId xmlns:a16="http://schemas.microsoft.com/office/drawing/2014/main" id="{DA85D57B-3A2B-40C0-86DF-01C525A4A64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324" r="35688"/>
          <a:stretch/>
        </p:blipFill>
        <p:spPr>
          <a:xfrm>
            <a:off x="6851186" y="-24714"/>
            <a:ext cx="5340814" cy="6721475"/>
          </a:xfrm>
          <a:prstGeom prst="rect">
            <a:avLst/>
          </a:prstGeom>
        </p:spPr>
      </p:pic>
    </p:spTree>
    <p:extLst>
      <p:ext uri="{BB962C8B-B14F-4D97-AF65-F5344CB8AC3E}">
        <p14:creationId xmlns:p14="http://schemas.microsoft.com/office/powerpoint/2010/main" val="116728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C50A49D-14A2-4A6B-AE87-10D47CA00B1F}"/>
              </a:ext>
            </a:extLst>
          </p:cNvPr>
          <p:cNvSpPr/>
          <p:nvPr userDrawn="1"/>
        </p:nvSpPr>
        <p:spPr>
          <a:xfrm>
            <a:off x="0" y="5699687"/>
            <a:ext cx="12192000" cy="714704"/>
          </a:xfrm>
          <a:prstGeom prst="rect">
            <a:avLst/>
          </a:prstGeom>
          <a:solidFill>
            <a:srgbClr val="FACC4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2" name="Graphic 81">
            <a:extLst>
              <a:ext uri="{FF2B5EF4-FFF2-40B4-BE49-F238E27FC236}">
                <a16:creationId xmlns:a16="http://schemas.microsoft.com/office/drawing/2014/main" id="{6C330FF5-BC96-4343-9D6E-582AB5CC630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324" r="35688"/>
          <a:stretch/>
        </p:blipFill>
        <p:spPr>
          <a:xfrm>
            <a:off x="6842731" y="-8289"/>
            <a:ext cx="5340814" cy="6721475"/>
          </a:xfrm>
          <a:prstGeom prst="rect">
            <a:avLst/>
          </a:prstGeom>
        </p:spPr>
      </p:pic>
      <p:sp>
        <p:nvSpPr>
          <p:cNvPr id="2" name="Title 1">
            <a:extLst>
              <a:ext uri="{FF2B5EF4-FFF2-40B4-BE49-F238E27FC236}">
                <a16:creationId xmlns:a16="http://schemas.microsoft.com/office/drawing/2014/main" id="{442252A8-7DE6-4E30-AA3E-A145110BF1D1}"/>
              </a:ext>
            </a:extLst>
          </p:cNvPr>
          <p:cNvSpPr>
            <a:spLocks noGrp="1"/>
          </p:cNvSpPr>
          <p:nvPr>
            <p:ph type="ctrTitle" hasCustomPrompt="1"/>
          </p:nvPr>
        </p:nvSpPr>
        <p:spPr>
          <a:xfrm>
            <a:off x="691677" y="3090995"/>
            <a:ext cx="8004947" cy="1161201"/>
          </a:xfrm>
        </p:spPr>
        <p:txBody>
          <a:bodyPr anchor="b">
            <a:normAutofit/>
          </a:bodyPr>
          <a:lstStyle>
            <a:lvl1pPr algn="l">
              <a:defRPr sz="4000">
                <a:solidFill>
                  <a:srgbClr val="4B3B78"/>
                </a:solidFill>
                <a:latin typeface="Brandon Grotesque Black" panose="020B0A03020203060202" pitchFamily="34" charset="0"/>
              </a:defRPr>
            </a:lvl1pPr>
          </a:lstStyle>
          <a:p>
            <a:r>
              <a:rPr lang="en-US" dirty="0"/>
              <a:t>CLICK TO ADD TITLE</a:t>
            </a:r>
            <a:endParaRPr lang="en-GB" dirty="0"/>
          </a:p>
        </p:txBody>
      </p:sp>
      <p:sp>
        <p:nvSpPr>
          <p:cNvPr id="3" name="Subtitle 2">
            <a:extLst>
              <a:ext uri="{FF2B5EF4-FFF2-40B4-BE49-F238E27FC236}">
                <a16:creationId xmlns:a16="http://schemas.microsoft.com/office/drawing/2014/main" id="{DF9E2553-A8FC-409E-897B-76184B4698F5}"/>
              </a:ext>
            </a:extLst>
          </p:cNvPr>
          <p:cNvSpPr>
            <a:spLocks noGrp="1"/>
          </p:cNvSpPr>
          <p:nvPr>
            <p:ph type="subTitle" idx="1"/>
          </p:nvPr>
        </p:nvSpPr>
        <p:spPr>
          <a:xfrm>
            <a:off x="691677" y="4344272"/>
            <a:ext cx="8004947" cy="1655762"/>
          </a:xfrm>
        </p:spPr>
        <p:txBody>
          <a:bodyPr/>
          <a:lstStyle>
            <a:lvl1pPr marL="0" indent="0" algn="l">
              <a:buNone/>
              <a:defRPr sz="2400">
                <a:latin typeface="Proxima Nova Rg" panose="0200050603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4870AF38-49CF-43F7-8BE8-C663F87E63D9}"/>
              </a:ext>
            </a:extLst>
          </p:cNvPr>
          <p:cNvSpPr>
            <a:spLocks noGrp="1"/>
          </p:cNvSpPr>
          <p:nvPr>
            <p:ph type="dt" sz="half" idx="10"/>
          </p:nvPr>
        </p:nvSpPr>
        <p:spPr/>
        <p:txBody>
          <a:bodyPr/>
          <a:lstStyle/>
          <a:p>
            <a:fld id="{EB833060-F00F-444A-8D7A-0EED3A2D0EFC}" type="datetimeFigureOut">
              <a:rPr lang="en-GB" smtClean="0"/>
              <a:t>12/05/2021</a:t>
            </a:fld>
            <a:endParaRPr lang="en-GB"/>
          </a:p>
        </p:txBody>
      </p:sp>
      <p:sp>
        <p:nvSpPr>
          <p:cNvPr id="5" name="Footer Placeholder 4">
            <a:extLst>
              <a:ext uri="{FF2B5EF4-FFF2-40B4-BE49-F238E27FC236}">
                <a16:creationId xmlns:a16="http://schemas.microsoft.com/office/drawing/2014/main" id="{A5DF141B-87B4-47CD-B443-6BB7BB7D30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F153D9-0264-4FD8-B6A7-36F948B6C1BF}"/>
              </a:ext>
            </a:extLst>
          </p:cNvPr>
          <p:cNvSpPr>
            <a:spLocks noGrp="1"/>
          </p:cNvSpPr>
          <p:nvPr>
            <p:ph type="sldNum" sz="quarter" idx="12"/>
          </p:nvPr>
        </p:nvSpPr>
        <p:spPr/>
        <p:txBody>
          <a:bodyPr/>
          <a:lstStyle/>
          <a:p>
            <a:fld id="{83CEF96D-1F38-4B61-9D2A-D2BDC42FBEA5}" type="slidenum">
              <a:rPr lang="en-GB" smtClean="0"/>
              <a:t>‹#›</a:t>
            </a:fld>
            <a:endParaRPr lang="en-GB"/>
          </a:p>
        </p:txBody>
      </p:sp>
      <p:grpSp>
        <p:nvGrpSpPr>
          <p:cNvPr id="8" name="Group 7">
            <a:extLst>
              <a:ext uri="{FF2B5EF4-FFF2-40B4-BE49-F238E27FC236}">
                <a16:creationId xmlns:a16="http://schemas.microsoft.com/office/drawing/2014/main" id="{E2740460-DCDF-4021-A164-94E81D7C846E}"/>
              </a:ext>
            </a:extLst>
          </p:cNvPr>
          <p:cNvGrpSpPr>
            <a:grpSpLocks noChangeAspect="1"/>
          </p:cNvGrpSpPr>
          <p:nvPr userDrawn="1"/>
        </p:nvGrpSpPr>
        <p:grpSpPr>
          <a:xfrm>
            <a:off x="845124" y="1629173"/>
            <a:ext cx="4447237" cy="1429224"/>
            <a:chOff x="1454234" y="1169989"/>
            <a:chExt cx="4114801" cy="1322388"/>
          </a:xfrm>
        </p:grpSpPr>
        <p:sp>
          <p:nvSpPr>
            <p:cNvPr id="9" name="Freeform 5">
              <a:extLst>
                <a:ext uri="{FF2B5EF4-FFF2-40B4-BE49-F238E27FC236}">
                  <a16:creationId xmlns:a16="http://schemas.microsoft.com/office/drawing/2014/main" id="{35EA1302-CC2D-40CC-A83F-95A6F800E8ED}"/>
                </a:ext>
              </a:extLst>
            </p:cNvPr>
            <p:cNvSpPr>
              <a:spLocks/>
            </p:cNvSpPr>
            <p:nvPr/>
          </p:nvSpPr>
          <p:spPr bwMode="auto">
            <a:xfrm>
              <a:off x="3046497" y="1352552"/>
              <a:ext cx="311150" cy="363538"/>
            </a:xfrm>
            <a:custGeom>
              <a:avLst/>
              <a:gdLst>
                <a:gd name="T0" fmla="*/ 0 w 428"/>
                <a:gd name="T1" fmla="*/ 14 h 500"/>
                <a:gd name="T2" fmla="*/ 14 w 428"/>
                <a:gd name="T3" fmla="*/ 0 h 500"/>
                <a:gd name="T4" fmla="*/ 99 w 428"/>
                <a:gd name="T5" fmla="*/ 0 h 500"/>
                <a:gd name="T6" fmla="*/ 112 w 428"/>
                <a:gd name="T7" fmla="*/ 14 h 500"/>
                <a:gd name="T8" fmla="*/ 112 w 428"/>
                <a:gd name="T9" fmla="*/ 194 h 500"/>
                <a:gd name="T10" fmla="*/ 316 w 428"/>
                <a:gd name="T11" fmla="*/ 194 h 500"/>
                <a:gd name="T12" fmla="*/ 316 w 428"/>
                <a:gd name="T13" fmla="*/ 14 h 500"/>
                <a:gd name="T14" fmla="*/ 330 w 428"/>
                <a:gd name="T15" fmla="*/ 0 h 500"/>
                <a:gd name="T16" fmla="*/ 415 w 428"/>
                <a:gd name="T17" fmla="*/ 0 h 500"/>
                <a:gd name="T18" fmla="*/ 428 w 428"/>
                <a:gd name="T19" fmla="*/ 14 h 500"/>
                <a:gd name="T20" fmla="*/ 428 w 428"/>
                <a:gd name="T21" fmla="*/ 486 h 500"/>
                <a:gd name="T22" fmla="*/ 415 w 428"/>
                <a:gd name="T23" fmla="*/ 500 h 500"/>
                <a:gd name="T24" fmla="*/ 330 w 428"/>
                <a:gd name="T25" fmla="*/ 500 h 500"/>
                <a:gd name="T26" fmla="*/ 316 w 428"/>
                <a:gd name="T27" fmla="*/ 486 h 500"/>
                <a:gd name="T28" fmla="*/ 316 w 428"/>
                <a:gd name="T29" fmla="*/ 299 h 500"/>
                <a:gd name="T30" fmla="*/ 112 w 428"/>
                <a:gd name="T31" fmla="*/ 299 h 500"/>
                <a:gd name="T32" fmla="*/ 112 w 428"/>
                <a:gd name="T33" fmla="*/ 486 h 500"/>
                <a:gd name="T34" fmla="*/ 99 w 428"/>
                <a:gd name="T35" fmla="*/ 500 h 500"/>
                <a:gd name="T36" fmla="*/ 14 w 428"/>
                <a:gd name="T37" fmla="*/ 500 h 500"/>
                <a:gd name="T38" fmla="*/ 0 w 428"/>
                <a:gd name="T39" fmla="*/ 486 h 500"/>
                <a:gd name="T40" fmla="*/ 0 w 428"/>
                <a:gd name="T41" fmla="*/ 14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8" h="500">
                  <a:moveTo>
                    <a:pt x="0" y="14"/>
                  </a:moveTo>
                  <a:cubicBezTo>
                    <a:pt x="0" y="7"/>
                    <a:pt x="7" y="0"/>
                    <a:pt x="14" y="0"/>
                  </a:cubicBezTo>
                  <a:lnTo>
                    <a:pt x="99" y="0"/>
                  </a:lnTo>
                  <a:cubicBezTo>
                    <a:pt x="106" y="0"/>
                    <a:pt x="112" y="7"/>
                    <a:pt x="112" y="14"/>
                  </a:cubicBezTo>
                  <a:lnTo>
                    <a:pt x="112" y="194"/>
                  </a:lnTo>
                  <a:lnTo>
                    <a:pt x="316" y="194"/>
                  </a:lnTo>
                  <a:lnTo>
                    <a:pt x="316" y="14"/>
                  </a:lnTo>
                  <a:cubicBezTo>
                    <a:pt x="316" y="7"/>
                    <a:pt x="322" y="0"/>
                    <a:pt x="330" y="0"/>
                  </a:cubicBezTo>
                  <a:lnTo>
                    <a:pt x="415" y="0"/>
                  </a:lnTo>
                  <a:cubicBezTo>
                    <a:pt x="422" y="0"/>
                    <a:pt x="428" y="7"/>
                    <a:pt x="428" y="14"/>
                  </a:cubicBezTo>
                  <a:lnTo>
                    <a:pt x="428" y="486"/>
                  </a:lnTo>
                  <a:cubicBezTo>
                    <a:pt x="428" y="494"/>
                    <a:pt x="422" y="500"/>
                    <a:pt x="415" y="500"/>
                  </a:cubicBezTo>
                  <a:lnTo>
                    <a:pt x="330" y="500"/>
                  </a:lnTo>
                  <a:cubicBezTo>
                    <a:pt x="322" y="500"/>
                    <a:pt x="316" y="494"/>
                    <a:pt x="316" y="486"/>
                  </a:cubicBezTo>
                  <a:lnTo>
                    <a:pt x="316" y="299"/>
                  </a:lnTo>
                  <a:lnTo>
                    <a:pt x="112" y="299"/>
                  </a:lnTo>
                  <a:lnTo>
                    <a:pt x="112" y="486"/>
                  </a:lnTo>
                  <a:cubicBezTo>
                    <a:pt x="112" y="494"/>
                    <a:pt x="106" y="500"/>
                    <a:pt x="99" y="500"/>
                  </a:cubicBezTo>
                  <a:lnTo>
                    <a:pt x="14" y="500"/>
                  </a:lnTo>
                  <a:cubicBezTo>
                    <a:pt x="7" y="500"/>
                    <a:pt x="0" y="494"/>
                    <a:pt x="0" y="486"/>
                  </a:cubicBezTo>
                  <a:lnTo>
                    <a:pt x="0" y="14"/>
                  </a:lnTo>
                  <a:close/>
                </a:path>
              </a:pathLst>
            </a:custGeom>
            <a:solidFill>
              <a:srgbClr val="4B3B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BD733FEA-8491-4A84-A1D3-6DF80BBE792D}"/>
                </a:ext>
              </a:extLst>
            </p:cNvPr>
            <p:cNvSpPr>
              <a:spLocks/>
            </p:cNvSpPr>
            <p:nvPr/>
          </p:nvSpPr>
          <p:spPr bwMode="auto">
            <a:xfrm>
              <a:off x="3446547" y="1352552"/>
              <a:ext cx="233363" cy="363538"/>
            </a:xfrm>
            <a:custGeom>
              <a:avLst/>
              <a:gdLst>
                <a:gd name="T0" fmla="*/ 0 w 322"/>
                <a:gd name="T1" fmla="*/ 14 h 500"/>
                <a:gd name="T2" fmla="*/ 13 w 322"/>
                <a:gd name="T3" fmla="*/ 0 h 500"/>
                <a:gd name="T4" fmla="*/ 309 w 322"/>
                <a:gd name="T5" fmla="*/ 0 h 500"/>
                <a:gd name="T6" fmla="*/ 322 w 322"/>
                <a:gd name="T7" fmla="*/ 14 h 500"/>
                <a:gd name="T8" fmla="*/ 322 w 322"/>
                <a:gd name="T9" fmla="*/ 92 h 500"/>
                <a:gd name="T10" fmla="*/ 309 w 322"/>
                <a:gd name="T11" fmla="*/ 105 h 500"/>
                <a:gd name="T12" fmla="*/ 111 w 322"/>
                <a:gd name="T13" fmla="*/ 105 h 500"/>
                <a:gd name="T14" fmla="*/ 111 w 322"/>
                <a:gd name="T15" fmla="*/ 194 h 500"/>
                <a:gd name="T16" fmla="*/ 274 w 322"/>
                <a:gd name="T17" fmla="*/ 194 h 500"/>
                <a:gd name="T18" fmla="*/ 287 w 322"/>
                <a:gd name="T19" fmla="*/ 207 h 500"/>
                <a:gd name="T20" fmla="*/ 287 w 322"/>
                <a:gd name="T21" fmla="*/ 285 h 500"/>
                <a:gd name="T22" fmla="*/ 274 w 322"/>
                <a:gd name="T23" fmla="*/ 299 h 500"/>
                <a:gd name="T24" fmla="*/ 111 w 322"/>
                <a:gd name="T25" fmla="*/ 299 h 500"/>
                <a:gd name="T26" fmla="*/ 111 w 322"/>
                <a:gd name="T27" fmla="*/ 395 h 500"/>
                <a:gd name="T28" fmla="*/ 309 w 322"/>
                <a:gd name="T29" fmla="*/ 395 h 500"/>
                <a:gd name="T30" fmla="*/ 322 w 322"/>
                <a:gd name="T31" fmla="*/ 409 h 500"/>
                <a:gd name="T32" fmla="*/ 322 w 322"/>
                <a:gd name="T33" fmla="*/ 486 h 500"/>
                <a:gd name="T34" fmla="*/ 309 w 322"/>
                <a:gd name="T35" fmla="*/ 500 h 500"/>
                <a:gd name="T36" fmla="*/ 13 w 322"/>
                <a:gd name="T37" fmla="*/ 500 h 500"/>
                <a:gd name="T38" fmla="*/ 0 w 322"/>
                <a:gd name="T39" fmla="*/ 486 h 500"/>
                <a:gd name="T40" fmla="*/ 0 w 322"/>
                <a:gd name="T41" fmla="*/ 14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2" h="500">
                  <a:moveTo>
                    <a:pt x="0" y="14"/>
                  </a:moveTo>
                  <a:cubicBezTo>
                    <a:pt x="0" y="7"/>
                    <a:pt x="5" y="0"/>
                    <a:pt x="13" y="0"/>
                  </a:cubicBezTo>
                  <a:lnTo>
                    <a:pt x="309" y="0"/>
                  </a:lnTo>
                  <a:cubicBezTo>
                    <a:pt x="317" y="0"/>
                    <a:pt x="322" y="7"/>
                    <a:pt x="322" y="14"/>
                  </a:cubicBezTo>
                  <a:lnTo>
                    <a:pt x="322" y="92"/>
                  </a:lnTo>
                  <a:cubicBezTo>
                    <a:pt x="322" y="99"/>
                    <a:pt x="317" y="105"/>
                    <a:pt x="309" y="105"/>
                  </a:cubicBezTo>
                  <a:lnTo>
                    <a:pt x="111" y="105"/>
                  </a:lnTo>
                  <a:lnTo>
                    <a:pt x="111" y="194"/>
                  </a:lnTo>
                  <a:lnTo>
                    <a:pt x="274" y="194"/>
                  </a:lnTo>
                  <a:cubicBezTo>
                    <a:pt x="281" y="194"/>
                    <a:pt x="287" y="200"/>
                    <a:pt x="287" y="207"/>
                  </a:cubicBezTo>
                  <a:lnTo>
                    <a:pt x="287" y="285"/>
                  </a:lnTo>
                  <a:cubicBezTo>
                    <a:pt x="287" y="293"/>
                    <a:pt x="281" y="299"/>
                    <a:pt x="274" y="299"/>
                  </a:cubicBezTo>
                  <a:lnTo>
                    <a:pt x="111" y="299"/>
                  </a:lnTo>
                  <a:lnTo>
                    <a:pt x="111" y="395"/>
                  </a:lnTo>
                  <a:lnTo>
                    <a:pt x="309" y="395"/>
                  </a:lnTo>
                  <a:cubicBezTo>
                    <a:pt x="317" y="395"/>
                    <a:pt x="322" y="402"/>
                    <a:pt x="322" y="409"/>
                  </a:cubicBezTo>
                  <a:lnTo>
                    <a:pt x="322" y="486"/>
                  </a:lnTo>
                  <a:cubicBezTo>
                    <a:pt x="322" y="494"/>
                    <a:pt x="317" y="500"/>
                    <a:pt x="309" y="500"/>
                  </a:cubicBezTo>
                  <a:lnTo>
                    <a:pt x="13" y="500"/>
                  </a:lnTo>
                  <a:cubicBezTo>
                    <a:pt x="5" y="500"/>
                    <a:pt x="0" y="494"/>
                    <a:pt x="0" y="486"/>
                  </a:cubicBezTo>
                  <a:lnTo>
                    <a:pt x="0" y="14"/>
                  </a:lnTo>
                  <a:close/>
                </a:path>
              </a:pathLst>
            </a:custGeom>
            <a:solidFill>
              <a:srgbClr val="4B3B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FEAF2BAB-7D05-4963-A297-1F026316B4EC}"/>
                </a:ext>
              </a:extLst>
            </p:cNvPr>
            <p:cNvSpPr>
              <a:spLocks noEditPoints="1"/>
            </p:cNvSpPr>
            <p:nvPr/>
          </p:nvSpPr>
          <p:spPr bwMode="auto">
            <a:xfrm>
              <a:off x="3724359" y="1347789"/>
              <a:ext cx="371475" cy="373063"/>
            </a:xfrm>
            <a:custGeom>
              <a:avLst/>
              <a:gdLst>
                <a:gd name="T0" fmla="*/ 256 w 513"/>
                <a:gd name="T1" fmla="*/ 400 h 514"/>
                <a:gd name="T2" fmla="*/ 399 w 513"/>
                <a:gd name="T3" fmla="*/ 258 h 514"/>
                <a:gd name="T4" fmla="*/ 256 w 513"/>
                <a:gd name="T5" fmla="*/ 114 h 514"/>
                <a:gd name="T6" fmla="*/ 114 w 513"/>
                <a:gd name="T7" fmla="*/ 258 h 514"/>
                <a:gd name="T8" fmla="*/ 256 w 513"/>
                <a:gd name="T9" fmla="*/ 400 h 514"/>
                <a:gd name="T10" fmla="*/ 256 w 513"/>
                <a:gd name="T11" fmla="*/ 0 h 514"/>
                <a:gd name="T12" fmla="*/ 513 w 513"/>
                <a:gd name="T13" fmla="*/ 258 h 514"/>
                <a:gd name="T14" fmla="*/ 256 w 513"/>
                <a:gd name="T15" fmla="*/ 514 h 514"/>
                <a:gd name="T16" fmla="*/ 0 w 513"/>
                <a:gd name="T17" fmla="*/ 258 h 514"/>
                <a:gd name="T18" fmla="*/ 256 w 513"/>
                <a:gd name="T19"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514">
                  <a:moveTo>
                    <a:pt x="256" y="400"/>
                  </a:moveTo>
                  <a:cubicBezTo>
                    <a:pt x="335" y="400"/>
                    <a:pt x="399" y="336"/>
                    <a:pt x="399" y="258"/>
                  </a:cubicBezTo>
                  <a:cubicBezTo>
                    <a:pt x="399" y="179"/>
                    <a:pt x="335" y="114"/>
                    <a:pt x="256" y="114"/>
                  </a:cubicBezTo>
                  <a:cubicBezTo>
                    <a:pt x="178" y="114"/>
                    <a:pt x="114" y="179"/>
                    <a:pt x="114" y="258"/>
                  </a:cubicBezTo>
                  <a:cubicBezTo>
                    <a:pt x="114" y="336"/>
                    <a:pt x="178" y="400"/>
                    <a:pt x="256" y="400"/>
                  </a:cubicBezTo>
                  <a:close/>
                  <a:moveTo>
                    <a:pt x="256" y="0"/>
                  </a:moveTo>
                  <a:cubicBezTo>
                    <a:pt x="399" y="0"/>
                    <a:pt x="513" y="115"/>
                    <a:pt x="513" y="258"/>
                  </a:cubicBezTo>
                  <a:cubicBezTo>
                    <a:pt x="513" y="401"/>
                    <a:pt x="399" y="514"/>
                    <a:pt x="256" y="514"/>
                  </a:cubicBezTo>
                  <a:cubicBezTo>
                    <a:pt x="113" y="514"/>
                    <a:pt x="0" y="401"/>
                    <a:pt x="0" y="258"/>
                  </a:cubicBezTo>
                  <a:cubicBezTo>
                    <a:pt x="0" y="115"/>
                    <a:pt x="113" y="0"/>
                    <a:pt x="256" y="0"/>
                  </a:cubicBezTo>
                  <a:close/>
                </a:path>
              </a:pathLst>
            </a:custGeom>
            <a:solidFill>
              <a:srgbClr val="4B3B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0082B3DC-B849-4BD2-9FC6-A63DF037A5AC}"/>
                </a:ext>
              </a:extLst>
            </p:cNvPr>
            <p:cNvSpPr>
              <a:spLocks/>
            </p:cNvSpPr>
            <p:nvPr/>
          </p:nvSpPr>
          <p:spPr bwMode="auto">
            <a:xfrm>
              <a:off x="4159334" y="1347789"/>
              <a:ext cx="311150" cy="373063"/>
            </a:xfrm>
            <a:custGeom>
              <a:avLst/>
              <a:gdLst>
                <a:gd name="T0" fmla="*/ 0 w 430"/>
                <a:gd name="T1" fmla="*/ 13 h 514"/>
                <a:gd name="T2" fmla="*/ 14 w 430"/>
                <a:gd name="T3" fmla="*/ 0 h 514"/>
                <a:gd name="T4" fmla="*/ 32 w 430"/>
                <a:gd name="T5" fmla="*/ 0 h 514"/>
                <a:gd name="T6" fmla="*/ 316 w 430"/>
                <a:gd name="T7" fmla="*/ 274 h 514"/>
                <a:gd name="T8" fmla="*/ 317 w 430"/>
                <a:gd name="T9" fmla="*/ 274 h 514"/>
                <a:gd name="T10" fmla="*/ 317 w 430"/>
                <a:gd name="T11" fmla="*/ 21 h 514"/>
                <a:gd name="T12" fmla="*/ 331 w 430"/>
                <a:gd name="T13" fmla="*/ 7 h 514"/>
                <a:gd name="T14" fmla="*/ 416 w 430"/>
                <a:gd name="T15" fmla="*/ 7 h 514"/>
                <a:gd name="T16" fmla="*/ 430 w 430"/>
                <a:gd name="T17" fmla="*/ 21 h 514"/>
                <a:gd name="T18" fmla="*/ 430 w 430"/>
                <a:gd name="T19" fmla="*/ 501 h 514"/>
                <a:gd name="T20" fmla="*/ 416 w 430"/>
                <a:gd name="T21" fmla="*/ 514 h 514"/>
                <a:gd name="T22" fmla="*/ 405 w 430"/>
                <a:gd name="T23" fmla="*/ 514 h 514"/>
                <a:gd name="T24" fmla="*/ 396 w 430"/>
                <a:gd name="T25" fmla="*/ 511 h 514"/>
                <a:gd name="T26" fmla="*/ 114 w 430"/>
                <a:gd name="T27" fmla="*/ 227 h 514"/>
                <a:gd name="T28" fmla="*/ 113 w 430"/>
                <a:gd name="T29" fmla="*/ 227 h 514"/>
                <a:gd name="T30" fmla="*/ 113 w 430"/>
                <a:gd name="T31" fmla="*/ 493 h 514"/>
                <a:gd name="T32" fmla="*/ 99 w 430"/>
                <a:gd name="T33" fmla="*/ 507 h 514"/>
                <a:gd name="T34" fmla="*/ 14 w 430"/>
                <a:gd name="T35" fmla="*/ 507 h 514"/>
                <a:gd name="T36" fmla="*/ 1 w 430"/>
                <a:gd name="T37" fmla="*/ 493 h 514"/>
                <a:gd name="T38" fmla="*/ 0 w 430"/>
                <a:gd name="T39" fmla="*/ 13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0" h="514">
                  <a:moveTo>
                    <a:pt x="0" y="13"/>
                  </a:moveTo>
                  <a:cubicBezTo>
                    <a:pt x="0" y="6"/>
                    <a:pt x="7" y="0"/>
                    <a:pt x="14" y="0"/>
                  </a:cubicBezTo>
                  <a:lnTo>
                    <a:pt x="32" y="0"/>
                  </a:lnTo>
                  <a:lnTo>
                    <a:pt x="316" y="274"/>
                  </a:lnTo>
                  <a:lnTo>
                    <a:pt x="317" y="274"/>
                  </a:lnTo>
                  <a:lnTo>
                    <a:pt x="317" y="21"/>
                  </a:lnTo>
                  <a:cubicBezTo>
                    <a:pt x="317" y="14"/>
                    <a:pt x="323" y="7"/>
                    <a:pt x="331" y="7"/>
                  </a:cubicBezTo>
                  <a:lnTo>
                    <a:pt x="416" y="7"/>
                  </a:lnTo>
                  <a:cubicBezTo>
                    <a:pt x="424" y="7"/>
                    <a:pt x="430" y="14"/>
                    <a:pt x="430" y="21"/>
                  </a:cubicBezTo>
                  <a:lnTo>
                    <a:pt x="430" y="501"/>
                  </a:lnTo>
                  <a:cubicBezTo>
                    <a:pt x="430" y="508"/>
                    <a:pt x="424" y="514"/>
                    <a:pt x="416" y="514"/>
                  </a:cubicBezTo>
                  <a:lnTo>
                    <a:pt x="405" y="514"/>
                  </a:lnTo>
                  <a:cubicBezTo>
                    <a:pt x="403" y="514"/>
                    <a:pt x="397" y="512"/>
                    <a:pt x="396" y="511"/>
                  </a:cubicBezTo>
                  <a:lnTo>
                    <a:pt x="114" y="227"/>
                  </a:lnTo>
                  <a:lnTo>
                    <a:pt x="113" y="227"/>
                  </a:lnTo>
                  <a:lnTo>
                    <a:pt x="113" y="493"/>
                  </a:lnTo>
                  <a:cubicBezTo>
                    <a:pt x="113" y="501"/>
                    <a:pt x="107" y="507"/>
                    <a:pt x="99" y="507"/>
                  </a:cubicBezTo>
                  <a:lnTo>
                    <a:pt x="14" y="507"/>
                  </a:lnTo>
                  <a:cubicBezTo>
                    <a:pt x="7" y="507"/>
                    <a:pt x="1" y="501"/>
                    <a:pt x="1" y="493"/>
                  </a:cubicBezTo>
                  <a:lnTo>
                    <a:pt x="0" y="13"/>
                  </a:lnTo>
                  <a:close/>
                </a:path>
              </a:pathLst>
            </a:custGeom>
            <a:solidFill>
              <a:srgbClr val="4B3B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B464879E-59D0-4665-8A89-AD4C3C662168}"/>
                </a:ext>
              </a:extLst>
            </p:cNvPr>
            <p:cNvSpPr>
              <a:spLocks/>
            </p:cNvSpPr>
            <p:nvPr/>
          </p:nvSpPr>
          <p:spPr bwMode="auto">
            <a:xfrm>
              <a:off x="3051259" y="1828802"/>
              <a:ext cx="136525" cy="150813"/>
            </a:xfrm>
            <a:custGeom>
              <a:avLst/>
              <a:gdLst>
                <a:gd name="T0" fmla="*/ 142 w 187"/>
                <a:gd name="T1" fmla="*/ 121 h 208"/>
                <a:gd name="T2" fmla="*/ 44 w 187"/>
                <a:gd name="T3" fmla="*/ 121 h 208"/>
                <a:gd name="T4" fmla="*/ 44 w 187"/>
                <a:gd name="T5" fmla="*/ 208 h 208"/>
                <a:gd name="T6" fmla="*/ 0 w 187"/>
                <a:gd name="T7" fmla="*/ 208 h 208"/>
                <a:gd name="T8" fmla="*/ 0 w 187"/>
                <a:gd name="T9" fmla="*/ 0 h 208"/>
                <a:gd name="T10" fmla="*/ 44 w 187"/>
                <a:gd name="T11" fmla="*/ 0 h 208"/>
                <a:gd name="T12" fmla="*/ 44 w 187"/>
                <a:gd name="T13" fmla="*/ 82 h 208"/>
                <a:gd name="T14" fmla="*/ 142 w 187"/>
                <a:gd name="T15" fmla="*/ 82 h 208"/>
                <a:gd name="T16" fmla="*/ 142 w 187"/>
                <a:gd name="T17" fmla="*/ 0 h 208"/>
                <a:gd name="T18" fmla="*/ 187 w 187"/>
                <a:gd name="T19" fmla="*/ 0 h 208"/>
                <a:gd name="T20" fmla="*/ 187 w 187"/>
                <a:gd name="T21" fmla="*/ 208 h 208"/>
                <a:gd name="T22" fmla="*/ 142 w 187"/>
                <a:gd name="T23" fmla="*/ 208 h 208"/>
                <a:gd name="T24" fmla="*/ 142 w 187"/>
                <a:gd name="T25" fmla="*/ 12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208">
                  <a:moveTo>
                    <a:pt x="142" y="121"/>
                  </a:moveTo>
                  <a:lnTo>
                    <a:pt x="44" y="121"/>
                  </a:lnTo>
                  <a:lnTo>
                    <a:pt x="44" y="208"/>
                  </a:lnTo>
                  <a:lnTo>
                    <a:pt x="0" y="208"/>
                  </a:lnTo>
                  <a:lnTo>
                    <a:pt x="0" y="0"/>
                  </a:lnTo>
                  <a:lnTo>
                    <a:pt x="44" y="0"/>
                  </a:lnTo>
                  <a:lnTo>
                    <a:pt x="44" y="82"/>
                  </a:lnTo>
                  <a:lnTo>
                    <a:pt x="142" y="82"/>
                  </a:lnTo>
                  <a:lnTo>
                    <a:pt x="142" y="0"/>
                  </a:lnTo>
                  <a:lnTo>
                    <a:pt x="187" y="0"/>
                  </a:lnTo>
                  <a:lnTo>
                    <a:pt x="187" y="208"/>
                  </a:lnTo>
                  <a:lnTo>
                    <a:pt x="142" y="208"/>
                  </a:lnTo>
                  <a:lnTo>
                    <a:pt x="142" y="121"/>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10">
              <a:extLst>
                <a:ext uri="{FF2B5EF4-FFF2-40B4-BE49-F238E27FC236}">
                  <a16:creationId xmlns:a16="http://schemas.microsoft.com/office/drawing/2014/main" id="{DA3DE0D9-1D38-47B0-84C0-781CC4EADA54}"/>
                </a:ext>
              </a:extLst>
            </p:cNvPr>
            <p:cNvSpPr>
              <a:spLocks noChangeArrowheads="1"/>
            </p:cNvSpPr>
            <p:nvPr/>
          </p:nvSpPr>
          <p:spPr bwMode="auto">
            <a:xfrm>
              <a:off x="3227472" y="1828802"/>
              <a:ext cx="31750" cy="150813"/>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3F87A756-0470-49E2-9B3A-E6FC91C96D5F}"/>
                </a:ext>
              </a:extLst>
            </p:cNvPr>
            <p:cNvSpPr>
              <a:spLocks/>
            </p:cNvSpPr>
            <p:nvPr/>
          </p:nvSpPr>
          <p:spPr bwMode="auto">
            <a:xfrm>
              <a:off x="3294147" y="1827214"/>
              <a:ext cx="144463" cy="155575"/>
            </a:xfrm>
            <a:custGeom>
              <a:avLst/>
              <a:gdLst>
                <a:gd name="T0" fmla="*/ 111 w 199"/>
                <a:gd name="T1" fmla="*/ 0 h 216"/>
                <a:gd name="T2" fmla="*/ 197 w 199"/>
                <a:gd name="T3" fmla="*/ 46 h 216"/>
                <a:gd name="T4" fmla="*/ 160 w 199"/>
                <a:gd name="T5" fmla="*/ 66 h 216"/>
                <a:gd name="T6" fmla="*/ 111 w 199"/>
                <a:gd name="T7" fmla="*/ 40 h 216"/>
                <a:gd name="T8" fmla="*/ 46 w 199"/>
                <a:gd name="T9" fmla="*/ 108 h 216"/>
                <a:gd name="T10" fmla="*/ 111 w 199"/>
                <a:gd name="T11" fmla="*/ 176 h 216"/>
                <a:gd name="T12" fmla="*/ 156 w 199"/>
                <a:gd name="T13" fmla="*/ 160 h 216"/>
                <a:gd name="T14" fmla="*/ 156 w 199"/>
                <a:gd name="T15" fmla="*/ 135 h 216"/>
                <a:gd name="T16" fmla="*/ 100 w 199"/>
                <a:gd name="T17" fmla="*/ 135 h 216"/>
                <a:gd name="T18" fmla="*/ 100 w 199"/>
                <a:gd name="T19" fmla="*/ 97 h 216"/>
                <a:gd name="T20" fmla="*/ 199 w 199"/>
                <a:gd name="T21" fmla="*/ 97 h 216"/>
                <a:gd name="T22" fmla="*/ 199 w 199"/>
                <a:gd name="T23" fmla="*/ 177 h 216"/>
                <a:gd name="T24" fmla="*/ 111 w 199"/>
                <a:gd name="T25" fmla="*/ 216 h 216"/>
                <a:gd name="T26" fmla="*/ 0 w 199"/>
                <a:gd name="T27" fmla="*/ 108 h 216"/>
                <a:gd name="T28" fmla="*/ 111 w 199"/>
                <a:gd name="T29"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16">
                  <a:moveTo>
                    <a:pt x="111" y="0"/>
                  </a:moveTo>
                  <a:cubicBezTo>
                    <a:pt x="154" y="0"/>
                    <a:pt x="181" y="21"/>
                    <a:pt x="197" y="46"/>
                  </a:cubicBezTo>
                  <a:lnTo>
                    <a:pt x="160" y="66"/>
                  </a:lnTo>
                  <a:cubicBezTo>
                    <a:pt x="150" y="51"/>
                    <a:pt x="132" y="40"/>
                    <a:pt x="111" y="40"/>
                  </a:cubicBezTo>
                  <a:cubicBezTo>
                    <a:pt x="73" y="40"/>
                    <a:pt x="46" y="69"/>
                    <a:pt x="46" y="108"/>
                  </a:cubicBezTo>
                  <a:cubicBezTo>
                    <a:pt x="46" y="147"/>
                    <a:pt x="73" y="176"/>
                    <a:pt x="111" y="176"/>
                  </a:cubicBezTo>
                  <a:cubicBezTo>
                    <a:pt x="130" y="176"/>
                    <a:pt x="146" y="168"/>
                    <a:pt x="156" y="160"/>
                  </a:cubicBezTo>
                  <a:lnTo>
                    <a:pt x="156" y="135"/>
                  </a:lnTo>
                  <a:lnTo>
                    <a:pt x="100" y="135"/>
                  </a:lnTo>
                  <a:lnTo>
                    <a:pt x="100" y="97"/>
                  </a:lnTo>
                  <a:lnTo>
                    <a:pt x="199" y="97"/>
                  </a:lnTo>
                  <a:lnTo>
                    <a:pt x="199" y="177"/>
                  </a:lnTo>
                  <a:cubicBezTo>
                    <a:pt x="178" y="200"/>
                    <a:pt x="148" y="216"/>
                    <a:pt x="111" y="216"/>
                  </a:cubicBezTo>
                  <a:cubicBezTo>
                    <a:pt x="50" y="216"/>
                    <a:pt x="0" y="173"/>
                    <a:pt x="0" y="108"/>
                  </a:cubicBezTo>
                  <a:cubicBezTo>
                    <a:pt x="0" y="42"/>
                    <a:pt x="50" y="0"/>
                    <a:pt x="111"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7A6CB768-A60E-4FB8-A497-2ACF63B58728}"/>
                </a:ext>
              </a:extLst>
            </p:cNvPr>
            <p:cNvSpPr>
              <a:spLocks/>
            </p:cNvSpPr>
            <p:nvPr/>
          </p:nvSpPr>
          <p:spPr bwMode="auto">
            <a:xfrm>
              <a:off x="3475122" y="1828802"/>
              <a:ext cx="136525" cy="150813"/>
            </a:xfrm>
            <a:custGeom>
              <a:avLst/>
              <a:gdLst>
                <a:gd name="T0" fmla="*/ 142 w 187"/>
                <a:gd name="T1" fmla="*/ 121 h 208"/>
                <a:gd name="T2" fmla="*/ 44 w 187"/>
                <a:gd name="T3" fmla="*/ 121 h 208"/>
                <a:gd name="T4" fmla="*/ 44 w 187"/>
                <a:gd name="T5" fmla="*/ 208 h 208"/>
                <a:gd name="T6" fmla="*/ 0 w 187"/>
                <a:gd name="T7" fmla="*/ 208 h 208"/>
                <a:gd name="T8" fmla="*/ 0 w 187"/>
                <a:gd name="T9" fmla="*/ 0 h 208"/>
                <a:gd name="T10" fmla="*/ 44 w 187"/>
                <a:gd name="T11" fmla="*/ 0 h 208"/>
                <a:gd name="T12" fmla="*/ 44 w 187"/>
                <a:gd name="T13" fmla="*/ 82 h 208"/>
                <a:gd name="T14" fmla="*/ 142 w 187"/>
                <a:gd name="T15" fmla="*/ 82 h 208"/>
                <a:gd name="T16" fmla="*/ 142 w 187"/>
                <a:gd name="T17" fmla="*/ 0 h 208"/>
                <a:gd name="T18" fmla="*/ 187 w 187"/>
                <a:gd name="T19" fmla="*/ 0 h 208"/>
                <a:gd name="T20" fmla="*/ 187 w 187"/>
                <a:gd name="T21" fmla="*/ 208 h 208"/>
                <a:gd name="T22" fmla="*/ 142 w 187"/>
                <a:gd name="T23" fmla="*/ 208 h 208"/>
                <a:gd name="T24" fmla="*/ 142 w 187"/>
                <a:gd name="T25" fmla="*/ 12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208">
                  <a:moveTo>
                    <a:pt x="142" y="121"/>
                  </a:moveTo>
                  <a:lnTo>
                    <a:pt x="44" y="121"/>
                  </a:lnTo>
                  <a:lnTo>
                    <a:pt x="44" y="208"/>
                  </a:lnTo>
                  <a:lnTo>
                    <a:pt x="0" y="208"/>
                  </a:lnTo>
                  <a:lnTo>
                    <a:pt x="0" y="0"/>
                  </a:lnTo>
                  <a:lnTo>
                    <a:pt x="44" y="0"/>
                  </a:lnTo>
                  <a:lnTo>
                    <a:pt x="44" y="82"/>
                  </a:lnTo>
                  <a:lnTo>
                    <a:pt x="142" y="82"/>
                  </a:lnTo>
                  <a:lnTo>
                    <a:pt x="142" y="0"/>
                  </a:lnTo>
                  <a:lnTo>
                    <a:pt x="187" y="0"/>
                  </a:lnTo>
                  <a:lnTo>
                    <a:pt x="187" y="208"/>
                  </a:lnTo>
                  <a:lnTo>
                    <a:pt x="142" y="208"/>
                  </a:lnTo>
                  <a:lnTo>
                    <a:pt x="142" y="121"/>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FF95D2D0-D540-4037-8643-4161037044DA}"/>
                </a:ext>
              </a:extLst>
            </p:cNvPr>
            <p:cNvSpPr>
              <a:spLocks/>
            </p:cNvSpPr>
            <p:nvPr/>
          </p:nvSpPr>
          <p:spPr bwMode="auto">
            <a:xfrm>
              <a:off x="3651334" y="1828802"/>
              <a:ext cx="106363" cy="150813"/>
            </a:xfrm>
            <a:custGeom>
              <a:avLst/>
              <a:gdLst>
                <a:gd name="T0" fmla="*/ 0 w 147"/>
                <a:gd name="T1" fmla="*/ 0 h 208"/>
                <a:gd name="T2" fmla="*/ 147 w 147"/>
                <a:gd name="T3" fmla="*/ 0 h 208"/>
                <a:gd name="T4" fmla="*/ 147 w 147"/>
                <a:gd name="T5" fmla="*/ 38 h 208"/>
                <a:gd name="T6" fmla="*/ 44 w 147"/>
                <a:gd name="T7" fmla="*/ 38 h 208"/>
                <a:gd name="T8" fmla="*/ 44 w 147"/>
                <a:gd name="T9" fmla="*/ 83 h 208"/>
                <a:gd name="T10" fmla="*/ 145 w 147"/>
                <a:gd name="T11" fmla="*/ 83 h 208"/>
                <a:gd name="T12" fmla="*/ 145 w 147"/>
                <a:gd name="T13" fmla="*/ 121 h 208"/>
                <a:gd name="T14" fmla="*/ 44 w 147"/>
                <a:gd name="T15" fmla="*/ 121 h 208"/>
                <a:gd name="T16" fmla="*/ 44 w 147"/>
                <a:gd name="T17" fmla="*/ 169 h 208"/>
                <a:gd name="T18" fmla="*/ 147 w 147"/>
                <a:gd name="T19" fmla="*/ 169 h 208"/>
                <a:gd name="T20" fmla="*/ 147 w 147"/>
                <a:gd name="T21" fmla="*/ 208 h 208"/>
                <a:gd name="T22" fmla="*/ 0 w 147"/>
                <a:gd name="T23" fmla="*/ 208 h 208"/>
                <a:gd name="T24" fmla="*/ 0 w 147"/>
                <a:gd name="T2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08">
                  <a:moveTo>
                    <a:pt x="0" y="0"/>
                  </a:moveTo>
                  <a:lnTo>
                    <a:pt x="147" y="0"/>
                  </a:lnTo>
                  <a:lnTo>
                    <a:pt x="147" y="38"/>
                  </a:lnTo>
                  <a:lnTo>
                    <a:pt x="44" y="38"/>
                  </a:lnTo>
                  <a:lnTo>
                    <a:pt x="44" y="83"/>
                  </a:lnTo>
                  <a:lnTo>
                    <a:pt x="145" y="83"/>
                  </a:lnTo>
                  <a:lnTo>
                    <a:pt x="145" y="121"/>
                  </a:lnTo>
                  <a:lnTo>
                    <a:pt x="44" y="121"/>
                  </a:lnTo>
                  <a:lnTo>
                    <a:pt x="44" y="169"/>
                  </a:lnTo>
                  <a:lnTo>
                    <a:pt x="147" y="169"/>
                  </a:lnTo>
                  <a:lnTo>
                    <a:pt x="147" y="208"/>
                  </a:lnTo>
                  <a:lnTo>
                    <a:pt x="0" y="208"/>
                  </a:ln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AF00CD40-E31E-4F31-837A-D253BE74E770}"/>
                </a:ext>
              </a:extLst>
            </p:cNvPr>
            <p:cNvSpPr>
              <a:spLocks noEditPoints="1"/>
            </p:cNvSpPr>
            <p:nvPr/>
          </p:nvSpPr>
          <p:spPr bwMode="auto">
            <a:xfrm>
              <a:off x="3794209" y="1828802"/>
              <a:ext cx="122238" cy="150813"/>
            </a:xfrm>
            <a:custGeom>
              <a:avLst/>
              <a:gdLst>
                <a:gd name="T0" fmla="*/ 91 w 168"/>
                <a:gd name="T1" fmla="*/ 38 h 208"/>
                <a:gd name="T2" fmla="*/ 44 w 168"/>
                <a:gd name="T3" fmla="*/ 38 h 208"/>
                <a:gd name="T4" fmla="*/ 44 w 168"/>
                <a:gd name="T5" fmla="*/ 95 h 208"/>
                <a:gd name="T6" fmla="*/ 91 w 168"/>
                <a:gd name="T7" fmla="*/ 95 h 208"/>
                <a:gd name="T8" fmla="*/ 122 w 168"/>
                <a:gd name="T9" fmla="*/ 67 h 208"/>
                <a:gd name="T10" fmla="*/ 91 w 168"/>
                <a:gd name="T11" fmla="*/ 38 h 208"/>
                <a:gd name="T12" fmla="*/ 77 w 168"/>
                <a:gd name="T13" fmla="*/ 133 h 208"/>
                <a:gd name="T14" fmla="*/ 44 w 168"/>
                <a:gd name="T15" fmla="*/ 133 h 208"/>
                <a:gd name="T16" fmla="*/ 44 w 168"/>
                <a:gd name="T17" fmla="*/ 208 h 208"/>
                <a:gd name="T18" fmla="*/ 0 w 168"/>
                <a:gd name="T19" fmla="*/ 208 h 208"/>
                <a:gd name="T20" fmla="*/ 0 w 168"/>
                <a:gd name="T21" fmla="*/ 0 h 208"/>
                <a:gd name="T22" fmla="*/ 97 w 168"/>
                <a:gd name="T23" fmla="*/ 0 h 208"/>
                <a:gd name="T24" fmla="*/ 167 w 168"/>
                <a:gd name="T25" fmla="*/ 67 h 208"/>
                <a:gd name="T26" fmla="*/ 122 w 168"/>
                <a:gd name="T27" fmla="*/ 129 h 208"/>
                <a:gd name="T28" fmla="*/ 168 w 168"/>
                <a:gd name="T29" fmla="*/ 208 h 208"/>
                <a:gd name="T30" fmla="*/ 118 w 168"/>
                <a:gd name="T31" fmla="*/ 208 h 208"/>
                <a:gd name="T32" fmla="*/ 77 w 168"/>
                <a:gd name="T33" fmla="*/ 133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8" h="208">
                  <a:moveTo>
                    <a:pt x="91" y="38"/>
                  </a:moveTo>
                  <a:lnTo>
                    <a:pt x="44" y="38"/>
                  </a:lnTo>
                  <a:lnTo>
                    <a:pt x="44" y="95"/>
                  </a:lnTo>
                  <a:lnTo>
                    <a:pt x="91" y="95"/>
                  </a:lnTo>
                  <a:cubicBezTo>
                    <a:pt x="109" y="95"/>
                    <a:pt x="122" y="84"/>
                    <a:pt x="122" y="67"/>
                  </a:cubicBezTo>
                  <a:cubicBezTo>
                    <a:pt x="122" y="49"/>
                    <a:pt x="109" y="38"/>
                    <a:pt x="91" y="38"/>
                  </a:cubicBezTo>
                  <a:close/>
                  <a:moveTo>
                    <a:pt x="77" y="133"/>
                  </a:moveTo>
                  <a:lnTo>
                    <a:pt x="44" y="133"/>
                  </a:lnTo>
                  <a:lnTo>
                    <a:pt x="44" y="208"/>
                  </a:lnTo>
                  <a:lnTo>
                    <a:pt x="0" y="208"/>
                  </a:lnTo>
                  <a:lnTo>
                    <a:pt x="0" y="0"/>
                  </a:lnTo>
                  <a:lnTo>
                    <a:pt x="97" y="0"/>
                  </a:lnTo>
                  <a:cubicBezTo>
                    <a:pt x="141" y="0"/>
                    <a:pt x="167" y="28"/>
                    <a:pt x="167" y="67"/>
                  </a:cubicBezTo>
                  <a:cubicBezTo>
                    <a:pt x="167" y="104"/>
                    <a:pt x="144" y="123"/>
                    <a:pt x="122" y="129"/>
                  </a:cubicBezTo>
                  <a:lnTo>
                    <a:pt x="168" y="208"/>
                  </a:lnTo>
                  <a:lnTo>
                    <a:pt x="118" y="208"/>
                  </a:lnTo>
                  <a:lnTo>
                    <a:pt x="77" y="133"/>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D3FD134B-3B3A-494B-9FFF-31AABDB18B11}"/>
                </a:ext>
              </a:extLst>
            </p:cNvPr>
            <p:cNvSpPr>
              <a:spLocks/>
            </p:cNvSpPr>
            <p:nvPr/>
          </p:nvSpPr>
          <p:spPr bwMode="auto">
            <a:xfrm>
              <a:off x="4019634" y="1828802"/>
              <a:ext cx="106363" cy="150813"/>
            </a:xfrm>
            <a:custGeom>
              <a:avLst/>
              <a:gdLst>
                <a:gd name="T0" fmla="*/ 0 w 147"/>
                <a:gd name="T1" fmla="*/ 0 h 208"/>
                <a:gd name="T2" fmla="*/ 147 w 147"/>
                <a:gd name="T3" fmla="*/ 0 h 208"/>
                <a:gd name="T4" fmla="*/ 147 w 147"/>
                <a:gd name="T5" fmla="*/ 38 h 208"/>
                <a:gd name="T6" fmla="*/ 44 w 147"/>
                <a:gd name="T7" fmla="*/ 38 h 208"/>
                <a:gd name="T8" fmla="*/ 44 w 147"/>
                <a:gd name="T9" fmla="*/ 83 h 208"/>
                <a:gd name="T10" fmla="*/ 145 w 147"/>
                <a:gd name="T11" fmla="*/ 83 h 208"/>
                <a:gd name="T12" fmla="*/ 145 w 147"/>
                <a:gd name="T13" fmla="*/ 121 h 208"/>
                <a:gd name="T14" fmla="*/ 44 w 147"/>
                <a:gd name="T15" fmla="*/ 121 h 208"/>
                <a:gd name="T16" fmla="*/ 44 w 147"/>
                <a:gd name="T17" fmla="*/ 169 h 208"/>
                <a:gd name="T18" fmla="*/ 147 w 147"/>
                <a:gd name="T19" fmla="*/ 169 h 208"/>
                <a:gd name="T20" fmla="*/ 147 w 147"/>
                <a:gd name="T21" fmla="*/ 208 h 208"/>
                <a:gd name="T22" fmla="*/ 0 w 147"/>
                <a:gd name="T23" fmla="*/ 208 h 208"/>
                <a:gd name="T24" fmla="*/ 0 w 147"/>
                <a:gd name="T2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08">
                  <a:moveTo>
                    <a:pt x="0" y="0"/>
                  </a:moveTo>
                  <a:lnTo>
                    <a:pt x="147" y="0"/>
                  </a:lnTo>
                  <a:lnTo>
                    <a:pt x="147" y="38"/>
                  </a:lnTo>
                  <a:lnTo>
                    <a:pt x="44" y="38"/>
                  </a:lnTo>
                  <a:lnTo>
                    <a:pt x="44" y="83"/>
                  </a:lnTo>
                  <a:lnTo>
                    <a:pt x="145" y="83"/>
                  </a:lnTo>
                  <a:lnTo>
                    <a:pt x="145" y="121"/>
                  </a:lnTo>
                  <a:lnTo>
                    <a:pt x="44" y="121"/>
                  </a:lnTo>
                  <a:lnTo>
                    <a:pt x="44" y="169"/>
                  </a:lnTo>
                  <a:lnTo>
                    <a:pt x="147" y="169"/>
                  </a:lnTo>
                  <a:lnTo>
                    <a:pt x="147" y="208"/>
                  </a:lnTo>
                  <a:lnTo>
                    <a:pt x="0" y="208"/>
                  </a:ln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A4443EE0-C470-416D-931F-7E9004B2A301}"/>
                </a:ext>
              </a:extLst>
            </p:cNvPr>
            <p:cNvSpPr>
              <a:spLocks noEditPoints="1"/>
            </p:cNvSpPr>
            <p:nvPr/>
          </p:nvSpPr>
          <p:spPr bwMode="auto">
            <a:xfrm>
              <a:off x="4162509" y="1828802"/>
              <a:ext cx="141288" cy="150813"/>
            </a:xfrm>
            <a:custGeom>
              <a:avLst/>
              <a:gdLst>
                <a:gd name="T0" fmla="*/ 82 w 193"/>
                <a:gd name="T1" fmla="*/ 169 h 208"/>
                <a:gd name="T2" fmla="*/ 147 w 193"/>
                <a:gd name="T3" fmla="*/ 104 h 208"/>
                <a:gd name="T4" fmla="*/ 82 w 193"/>
                <a:gd name="T5" fmla="*/ 39 h 208"/>
                <a:gd name="T6" fmla="*/ 45 w 193"/>
                <a:gd name="T7" fmla="*/ 39 h 208"/>
                <a:gd name="T8" fmla="*/ 45 w 193"/>
                <a:gd name="T9" fmla="*/ 169 h 208"/>
                <a:gd name="T10" fmla="*/ 82 w 193"/>
                <a:gd name="T11" fmla="*/ 169 h 208"/>
                <a:gd name="T12" fmla="*/ 0 w 193"/>
                <a:gd name="T13" fmla="*/ 0 h 208"/>
                <a:gd name="T14" fmla="*/ 82 w 193"/>
                <a:gd name="T15" fmla="*/ 0 h 208"/>
                <a:gd name="T16" fmla="*/ 193 w 193"/>
                <a:gd name="T17" fmla="*/ 104 h 208"/>
                <a:gd name="T18" fmla="*/ 82 w 193"/>
                <a:gd name="T19" fmla="*/ 208 h 208"/>
                <a:gd name="T20" fmla="*/ 0 w 193"/>
                <a:gd name="T21" fmla="*/ 208 h 208"/>
                <a:gd name="T22" fmla="*/ 0 w 193"/>
                <a:gd name="T23"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08">
                  <a:moveTo>
                    <a:pt x="82" y="169"/>
                  </a:moveTo>
                  <a:cubicBezTo>
                    <a:pt x="123" y="169"/>
                    <a:pt x="147" y="139"/>
                    <a:pt x="147" y="104"/>
                  </a:cubicBezTo>
                  <a:cubicBezTo>
                    <a:pt x="147" y="67"/>
                    <a:pt x="125" y="39"/>
                    <a:pt x="82" y="39"/>
                  </a:cubicBezTo>
                  <a:lnTo>
                    <a:pt x="45" y="39"/>
                  </a:lnTo>
                  <a:lnTo>
                    <a:pt x="45" y="169"/>
                  </a:lnTo>
                  <a:lnTo>
                    <a:pt x="82" y="169"/>
                  </a:lnTo>
                  <a:close/>
                  <a:moveTo>
                    <a:pt x="0" y="0"/>
                  </a:moveTo>
                  <a:lnTo>
                    <a:pt x="82" y="0"/>
                  </a:lnTo>
                  <a:cubicBezTo>
                    <a:pt x="147" y="0"/>
                    <a:pt x="193" y="41"/>
                    <a:pt x="193" y="104"/>
                  </a:cubicBezTo>
                  <a:cubicBezTo>
                    <a:pt x="193" y="167"/>
                    <a:pt x="147" y="208"/>
                    <a:pt x="82" y="208"/>
                  </a:cubicBezTo>
                  <a:lnTo>
                    <a:pt x="0" y="208"/>
                  </a:ln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73E140F8-1D24-41E3-8825-91BA4158F62F}"/>
                </a:ext>
              </a:extLst>
            </p:cNvPr>
            <p:cNvSpPr>
              <a:spLocks/>
            </p:cNvSpPr>
            <p:nvPr/>
          </p:nvSpPr>
          <p:spPr bwMode="auto">
            <a:xfrm>
              <a:off x="4337134" y="1828802"/>
              <a:ext cx="134938" cy="153988"/>
            </a:xfrm>
            <a:custGeom>
              <a:avLst/>
              <a:gdLst>
                <a:gd name="T0" fmla="*/ 0 w 185"/>
                <a:gd name="T1" fmla="*/ 0 h 211"/>
                <a:gd name="T2" fmla="*/ 44 w 185"/>
                <a:gd name="T3" fmla="*/ 0 h 211"/>
                <a:gd name="T4" fmla="*/ 44 w 185"/>
                <a:gd name="T5" fmla="*/ 123 h 211"/>
                <a:gd name="T6" fmla="*/ 93 w 185"/>
                <a:gd name="T7" fmla="*/ 172 h 211"/>
                <a:gd name="T8" fmla="*/ 140 w 185"/>
                <a:gd name="T9" fmla="*/ 123 h 211"/>
                <a:gd name="T10" fmla="*/ 140 w 185"/>
                <a:gd name="T11" fmla="*/ 0 h 211"/>
                <a:gd name="T12" fmla="*/ 185 w 185"/>
                <a:gd name="T13" fmla="*/ 0 h 211"/>
                <a:gd name="T14" fmla="*/ 185 w 185"/>
                <a:gd name="T15" fmla="*/ 125 h 211"/>
                <a:gd name="T16" fmla="*/ 93 w 185"/>
                <a:gd name="T17" fmla="*/ 211 h 211"/>
                <a:gd name="T18" fmla="*/ 0 w 185"/>
                <a:gd name="T19" fmla="*/ 125 h 211"/>
                <a:gd name="T20" fmla="*/ 0 w 185"/>
                <a:gd name="T21"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211">
                  <a:moveTo>
                    <a:pt x="0" y="0"/>
                  </a:moveTo>
                  <a:lnTo>
                    <a:pt x="44" y="0"/>
                  </a:lnTo>
                  <a:lnTo>
                    <a:pt x="44" y="123"/>
                  </a:lnTo>
                  <a:cubicBezTo>
                    <a:pt x="44" y="152"/>
                    <a:pt x="60" y="172"/>
                    <a:pt x="93" y="172"/>
                  </a:cubicBezTo>
                  <a:cubicBezTo>
                    <a:pt x="124" y="172"/>
                    <a:pt x="140" y="152"/>
                    <a:pt x="140" y="123"/>
                  </a:cubicBezTo>
                  <a:lnTo>
                    <a:pt x="140" y="0"/>
                  </a:lnTo>
                  <a:lnTo>
                    <a:pt x="185" y="0"/>
                  </a:lnTo>
                  <a:lnTo>
                    <a:pt x="185" y="125"/>
                  </a:lnTo>
                  <a:cubicBezTo>
                    <a:pt x="185" y="176"/>
                    <a:pt x="156" y="211"/>
                    <a:pt x="93" y="211"/>
                  </a:cubicBezTo>
                  <a:cubicBezTo>
                    <a:pt x="29" y="211"/>
                    <a:pt x="0" y="176"/>
                    <a:pt x="0" y="125"/>
                  </a:cubicBez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79C7BBBF-4836-42CD-9AF0-6167F4525288}"/>
                </a:ext>
              </a:extLst>
            </p:cNvPr>
            <p:cNvSpPr>
              <a:spLocks/>
            </p:cNvSpPr>
            <p:nvPr/>
          </p:nvSpPr>
          <p:spPr bwMode="auto">
            <a:xfrm>
              <a:off x="4505409" y="1827214"/>
              <a:ext cx="142875" cy="155575"/>
            </a:xfrm>
            <a:custGeom>
              <a:avLst/>
              <a:gdLst>
                <a:gd name="T0" fmla="*/ 0 w 197"/>
                <a:gd name="T1" fmla="*/ 108 h 215"/>
                <a:gd name="T2" fmla="*/ 109 w 197"/>
                <a:gd name="T3" fmla="*/ 0 h 215"/>
                <a:gd name="T4" fmla="*/ 197 w 197"/>
                <a:gd name="T5" fmla="*/ 51 h 215"/>
                <a:gd name="T6" fmla="*/ 159 w 197"/>
                <a:gd name="T7" fmla="*/ 70 h 215"/>
                <a:gd name="T8" fmla="*/ 109 w 197"/>
                <a:gd name="T9" fmla="*/ 40 h 215"/>
                <a:gd name="T10" fmla="*/ 45 w 197"/>
                <a:gd name="T11" fmla="*/ 108 h 215"/>
                <a:gd name="T12" fmla="*/ 109 w 197"/>
                <a:gd name="T13" fmla="*/ 176 h 215"/>
                <a:gd name="T14" fmla="*/ 159 w 197"/>
                <a:gd name="T15" fmla="*/ 146 h 215"/>
                <a:gd name="T16" fmla="*/ 197 w 197"/>
                <a:gd name="T17" fmla="*/ 164 h 215"/>
                <a:gd name="T18" fmla="*/ 109 w 197"/>
                <a:gd name="T19" fmla="*/ 215 h 215"/>
                <a:gd name="T20" fmla="*/ 0 w 197"/>
                <a:gd name="T21" fmla="*/ 1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7" h="215">
                  <a:moveTo>
                    <a:pt x="0" y="108"/>
                  </a:moveTo>
                  <a:cubicBezTo>
                    <a:pt x="0" y="44"/>
                    <a:pt x="48" y="0"/>
                    <a:pt x="109" y="0"/>
                  </a:cubicBezTo>
                  <a:cubicBezTo>
                    <a:pt x="156" y="0"/>
                    <a:pt x="183" y="25"/>
                    <a:pt x="197" y="51"/>
                  </a:cubicBezTo>
                  <a:lnTo>
                    <a:pt x="159" y="70"/>
                  </a:lnTo>
                  <a:cubicBezTo>
                    <a:pt x="151" y="53"/>
                    <a:pt x="132" y="40"/>
                    <a:pt x="109" y="40"/>
                  </a:cubicBezTo>
                  <a:cubicBezTo>
                    <a:pt x="73" y="40"/>
                    <a:pt x="45" y="69"/>
                    <a:pt x="45" y="108"/>
                  </a:cubicBezTo>
                  <a:cubicBezTo>
                    <a:pt x="45" y="147"/>
                    <a:pt x="73" y="176"/>
                    <a:pt x="109" y="176"/>
                  </a:cubicBezTo>
                  <a:cubicBezTo>
                    <a:pt x="132" y="176"/>
                    <a:pt x="151" y="163"/>
                    <a:pt x="159" y="146"/>
                  </a:cubicBezTo>
                  <a:lnTo>
                    <a:pt x="197" y="164"/>
                  </a:lnTo>
                  <a:cubicBezTo>
                    <a:pt x="182" y="190"/>
                    <a:pt x="156" y="215"/>
                    <a:pt x="109" y="215"/>
                  </a:cubicBezTo>
                  <a:cubicBezTo>
                    <a:pt x="48" y="215"/>
                    <a:pt x="0" y="172"/>
                    <a:pt x="0" y="108"/>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60F307D8-CD39-493C-9AE0-16E31D2D3584}"/>
                </a:ext>
              </a:extLst>
            </p:cNvPr>
            <p:cNvSpPr>
              <a:spLocks noEditPoints="1"/>
            </p:cNvSpPr>
            <p:nvPr/>
          </p:nvSpPr>
          <p:spPr bwMode="auto">
            <a:xfrm>
              <a:off x="4660984" y="1828802"/>
              <a:ext cx="157163" cy="150813"/>
            </a:xfrm>
            <a:custGeom>
              <a:avLst/>
              <a:gdLst>
                <a:gd name="T0" fmla="*/ 74 w 216"/>
                <a:gd name="T1" fmla="*/ 134 h 208"/>
                <a:gd name="T2" fmla="*/ 142 w 216"/>
                <a:gd name="T3" fmla="*/ 134 h 208"/>
                <a:gd name="T4" fmla="*/ 108 w 216"/>
                <a:gd name="T5" fmla="*/ 38 h 208"/>
                <a:gd name="T6" fmla="*/ 74 w 216"/>
                <a:gd name="T7" fmla="*/ 134 h 208"/>
                <a:gd name="T8" fmla="*/ 155 w 216"/>
                <a:gd name="T9" fmla="*/ 172 h 208"/>
                <a:gd name="T10" fmla="*/ 62 w 216"/>
                <a:gd name="T11" fmla="*/ 172 h 208"/>
                <a:gd name="T12" fmla="*/ 49 w 216"/>
                <a:gd name="T13" fmla="*/ 208 h 208"/>
                <a:gd name="T14" fmla="*/ 0 w 216"/>
                <a:gd name="T15" fmla="*/ 208 h 208"/>
                <a:gd name="T16" fmla="*/ 80 w 216"/>
                <a:gd name="T17" fmla="*/ 0 h 208"/>
                <a:gd name="T18" fmla="*/ 136 w 216"/>
                <a:gd name="T19" fmla="*/ 0 h 208"/>
                <a:gd name="T20" fmla="*/ 216 w 216"/>
                <a:gd name="T21" fmla="*/ 208 h 208"/>
                <a:gd name="T22" fmla="*/ 168 w 216"/>
                <a:gd name="T23" fmla="*/ 208 h 208"/>
                <a:gd name="T24" fmla="*/ 155 w 216"/>
                <a:gd name="T25" fmla="*/ 17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08">
                  <a:moveTo>
                    <a:pt x="74" y="134"/>
                  </a:moveTo>
                  <a:lnTo>
                    <a:pt x="142" y="134"/>
                  </a:lnTo>
                  <a:lnTo>
                    <a:pt x="108" y="38"/>
                  </a:lnTo>
                  <a:lnTo>
                    <a:pt x="74" y="134"/>
                  </a:lnTo>
                  <a:close/>
                  <a:moveTo>
                    <a:pt x="155" y="172"/>
                  </a:moveTo>
                  <a:lnTo>
                    <a:pt x="62" y="172"/>
                  </a:lnTo>
                  <a:lnTo>
                    <a:pt x="49" y="208"/>
                  </a:lnTo>
                  <a:lnTo>
                    <a:pt x="0" y="208"/>
                  </a:lnTo>
                  <a:lnTo>
                    <a:pt x="80" y="0"/>
                  </a:lnTo>
                  <a:lnTo>
                    <a:pt x="136" y="0"/>
                  </a:lnTo>
                  <a:lnTo>
                    <a:pt x="216" y="208"/>
                  </a:lnTo>
                  <a:lnTo>
                    <a:pt x="168" y="208"/>
                  </a:lnTo>
                  <a:lnTo>
                    <a:pt x="155" y="172"/>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BAF45B38-3295-443E-A5CA-1668A170BC96}"/>
                </a:ext>
              </a:extLst>
            </p:cNvPr>
            <p:cNvSpPr>
              <a:spLocks/>
            </p:cNvSpPr>
            <p:nvPr/>
          </p:nvSpPr>
          <p:spPr bwMode="auto">
            <a:xfrm>
              <a:off x="4819734" y="1828802"/>
              <a:ext cx="120650" cy="150813"/>
            </a:xfrm>
            <a:custGeom>
              <a:avLst/>
              <a:gdLst>
                <a:gd name="T0" fmla="*/ 61 w 166"/>
                <a:gd name="T1" fmla="*/ 39 h 208"/>
                <a:gd name="T2" fmla="*/ 0 w 166"/>
                <a:gd name="T3" fmla="*/ 39 h 208"/>
                <a:gd name="T4" fmla="*/ 0 w 166"/>
                <a:gd name="T5" fmla="*/ 0 h 208"/>
                <a:gd name="T6" fmla="*/ 166 w 166"/>
                <a:gd name="T7" fmla="*/ 0 h 208"/>
                <a:gd name="T8" fmla="*/ 166 w 166"/>
                <a:gd name="T9" fmla="*/ 39 h 208"/>
                <a:gd name="T10" fmla="*/ 105 w 166"/>
                <a:gd name="T11" fmla="*/ 39 h 208"/>
                <a:gd name="T12" fmla="*/ 105 w 166"/>
                <a:gd name="T13" fmla="*/ 208 h 208"/>
                <a:gd name="T14" fmla="*/ 61 w 166"/>
                <a:gd name="T15" fmla="*/ 208 h 208"/>
                <a:gd name="T16" fmla="*/ 61 w 166"/>
                <a:gd name="T17" fmla="*/ 39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208">
                  <a:moveTo>
                    <a:pt x="61" y="39"/>
                  </a:moveTo>
                  <a:lnTo>
                    <a:pt x="0" y="39"/>
                  </a:lnTo>
                  <a:lnTo>
                    <a:pt x="0" y="0"/>
                  </a:lnTo>
                  <a:lnTo>
                    <a:pt x="166" y="0"/>
                  </a:lnTo>
                  <a:lnTo>
                    <a:pt x="166" y="39"/>
                  </a:lnTo>
                  <a:lnTo>
                    <a:pt x="105" y="39"/>
                  </a:lnTo>
                  <a:lnTo>
                    <a:pt x="105" y="208"/>
                  </a:lnTo>
                  <a:lnTo>
                    <a:pt x="61" y="208"/>
                  </a:lnTo>
                  <a:lnTo>
                    <a:pt x="61" y="39"/>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Rectangle 21">
              <a:extLst>
                <a:ext uri="{FF2B5EF4-FFF2-40B4-BE49-F238E27FC236}">
                  <a16:creationId xmlns:a16="http://schemas.microsoft.com/office/drawing/2014/main" id="{8393E8CA-9FD1-4191-957A-FE582E74AFAA}"/>
                </a:ext>
              </a:extLst>
            </p:cNvPr>
            <p:cNvSpPr>
              <a:spLocks noChangeArrowheads="1"/>
            </p:cNvSpPr>
            <p:nvPr/>
          </p:nvSpPr>
          <p:spPr bwMode="auto">
            <a:xfrm>
              <a:off x="4972134" y="1828802"/>
              <a:ext cx="31750" cy="150813"/>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22">
              <a:extLst>
                <a:ext uri="{FF2B5EF4-FFF2-40B4-BE49-F238E27FC236}">
                  <a16:creationId xmlns:a16="http://schemas.microsoft.com/office/drawing/2014/main" id="{B6FAE3D5-2EC9-4250-9DE2-5D562FEB527A}"/>
                </a:ext>
              </a:extLst>
            </p:cNvPr>
            <p:cNvSpPr>
              <a:spLocks noEditPoints="1"/>
            </p:cNvSpPr>
            <p:nvPr/>
          </p:nvSpPr>
          <p:spPr bwMode="auto">
            <a:xfrm>
              <a:off x="5037222" y="1827214"/>
              <a:ext cx="158750" cy="155575"/>
            </a:xfrm>
            <a:custGeom>
              <a:avLst/>
              <a:gdLst>
                <a:gd name="T0" fmla="*/ 108 w 217"/>
                <a:gd name="T1" fmla="*/ 40 h 215"/>
                <a:gd name="T2" fmla="*/ 45 w 217"/>
                <a:gd name="T3" fmla="*/ 108 h 215"/>
                <a:gd name="T4" fmla="*/ 108 w 217"/>
                <a:gd name="T5" fmla="*/ 176 h 215"/>
                <a:gd name="T6" fmla="*/ 171 w 217"/>
                <a:gd name="T7" fmla="*/ 108 h 215"/>
                <a:gd name="T8" fmla="*/ 108 w 217"/>
                <a:gd name="T9" fmla="*/ 40 h 215"/>
                <a:gd name="T10" fmla="*/ 108 w 217"/>
                <a:gd name="T11" fmla="*/ 0 h 215"/>
                <a:gd name="T12" fmla="*/ 217 w 217"/>
                <a:gd name="T13" fmla="*/ 108 h 215"/>
                <a:gd name="T14" fmla="*/ 108 w 217"/>
                <a:gd name="T15" fmla="*/ 215 h 215"/>
                <a:gd name="T16" fmla="*/ 0 w 217"/>
                <a:gd name="T17" fmla="*/ 108 h 215"/>
                <a:gd name="T18" fmla="*/ 108 w 217"/>
                <a:gd name="T19"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215">
                  <a:moveTo>
                    <a:pt x="108" y="40"/>
                  </a:moveTo>
                  <a:cubicBezTo>
                    <a:pt x="70" y="40"/>
                    <a:pt x="45" y="69"/>
                    <a:pt x="45" y="108"/>
                  </a:cubicBezTo>
                  <a:cubicBezTo>
                    <a:pt x="45" y="147"/>
                    <a:pt x="70" y="176"/>
                    <a:pt x="108" y="176"/>
                  </a:cubicBezTo>
                  <a:cubicBezTo>
                    <a:pt x="146" y="176"/>
                    <a:pt x="171" y="147"/>
                    <a:pt x="171" y="108"/>
                  </a:cubicBezTo>
                  <a:cubicBezTo>
                    <a:pt x="171" y="69"/>
                    <a:pt x="146" y="40"/>
                    <a:pt x="108" y="40"/>
                  </a:cubicBezTo>
                  <a:close/>
                  <a:moveTo>
                    <a:pt x="108" y="0"/>
                  </a:moveTo>
                  <a:cubicBezTo>
                    <a:pt x="171" y="0"/>
                    <a:pt x="217" y="45"/>
                    <a:pt x="217" y="108"/>
                  </a:cubicBezTo>
                  <a:cubicBezTo>
                    <a:pt x="217" y="171"/>
                    <a:pt x="171" y="215"/>
                    <a:pt x="108" y="215"/>
                  </a:cubicBezTo>
                  <a:cubicBezTo>
                    <a:pt x="45" y="215"/>
                    <a:pt x="0" y="171"/>
                    <a:pt x="0" y="108"/>
                  </a:cubicBezTo>
                  <a:cubicBezTo>
                    <a:pt x="0" y="45"/>
                    <a:pt x="45" y="0"/>
                    <a:pt x="108"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3">
              <a:extLst>
                <a:ext uri="{FF2B5EF4-FFF2-40B4-BE49-F238E27FC236}">
                  <a16:creationId xmlns:a16="http://schemas.microsoft.com/office/drawing/2014/main" id="{D27BC313-6E82-4976-A8BD-DC9BA54733B6}"/>
                </a:ext>
              </a:extLst>
            </p:cNvPr>
            <p:cNvSpPr>
              <a:spLocks/>
            </p:cNvSpPr>
            <p:nvPr/>
          </p:nvSpPr>
          <p:spPr bwMode="auto">
            <a:xfrm>
              <a:off x="5229309" y="1828802"/>
              <a:ext cx="134938" cy="150813"/>
            </a:xfrm>
            <a:custGeom>
              <a:avLst/>
              <a:gdLst>
                <a:gd name="T0" fmla="*/ 45 w 186"/>
                <a:gd name="T1" fmla="*/ 68 h 208"/>
                <a:gd name="T2" fmla="*/ 45 w 186"/>
                <a:gd name="T3" fmla="*/ 208 h 208"/>
                <a:gd name="T4" fmla="*/ 0 w 186"/>
                <a:gd name="T5" fmla="*/ 208 h 208"/>
                <a:gd name="T6" fmla="*/ 0 w 186"/>
                <a:gd name="T7" fmla="*/ 0 h 208"/>
                <a:gd name="T8" fmla="*/ 46 w 186"/>
                <a:gd name="T9" fmla="*/ 0 h 208"/>
                <a:gd name="T10" fmla="*/ 142 w 186"/>
                <a:gd name="T11" fmla="*/ 134 h 208"/>
                <a:gd name="T12" fmla="*/ 142 w 186"/>
                <a:gd name="T13" fmla="*/ 0 h 208"/>
                <a:gd name="T14" fmla="*/ 186 w 186"/>
                <a:gd name="T15" fmla="*/ 0 h 208"/>
                <a:gd name="T16" fmla="*/ 186 w 186"/>
                <a:gd name="T17" fmla="*/ 208 h 208"/>
                <a:gd name="T18" fmla="*/ 144 w 186"/>
                <a:gd name="T19" fmla="*/ 208 h 208"/>
                <a:gd name="T20" fmla="*/ 45 w 186"/>
                <a:gd name="T21"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208">
                  <a:moveTo>
                    <a:pt x="45" y="68"/>
                  </a:moveTo>
                  <a:lnTo>
                    <a:pt x="45" y="208"/>
                  </a:lnTo>
                  <a:lnTo>
                    <a:pt x="0" y="208"/>
                  </a:lnTo>
                  <a:lnTo>
                    <a:pt x="0" y="0"/>
                  </a:lnTo>
                  <a:lnTo>
                    <a:pt x="46" y="0"/>
                  </a:lnTo>
                  <a:lnTo>
                    <a:pt x="142" y="134"/>
                  </a:lnTo>
                  <a:lnTo>
                    <a:pt x="142" y="0"/>
                  </a:lnTo>
                  <a:lnTo>
                    <a:pt x="186" y="0"/>
                  </a:lnTo>
                  <a:lnTo>
                    <a:pt x="186" y="208"/>
                  </a:lnTo>
                  <a:lnTo>
                    <a:pt x="144" y="208"/>
                  </a:lnTo>
                  <a:lnTo>
                    <a:pt x="45" y="68"/>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4">
              <a:extLst>
                <a:ext uri="{FF2B5EF4-FFF2-40B4-BE49-F238E27FC236}">
                  <a16:creationId xmlns:a16="http://schemas.microsoft.com/office/drawing/2014/main" id="{23AC2BBF-FB04-4D3B-81F5-3AD7ED6EBDFD}"/>
                </a:ext>
              </a:extLst>
            </p:cNvPr>
            <p:cNvSpPr>
              <a:spLocks noEditPoints="1"/>
            </p:cNvSpPr>
            <p:nvPr/>
          </p:nvSpPr>
          <p:spPr bwMode="auto">
            <a:xfrm>
              <a:off x="3044909" y="2098677"/>
              <a:ext cx="157163" cy="155575"/>
            </a:xfrm>
            <a:custGeom>
              <a:avLst/>
              <a:gdLst>
                <a:gd name="T0" fmla="*/ 108 w 217"/>
                <a:gd name="T1" fmla="*/ 39 h 215"/>
                <a:gd name="T2" fmla="*/ 45 w 217"/>
                <a:gd name="T3" fmla="*/ 108 h 215"/>
                <a:gd name="T4" fmla="*/ 108 w 217"/>
                <a:gd name="T5" fmla="*/ 176 h 215"/>
                <a:gd name="T6" fmla="*/ 172 w 217"/>
                <a:gd name="T7" fmla="*/ 108 h 215"/>
                <a:gd name="T8" fmla="*/ 108 w 217"/>
                <a:gd name="T9" fmla="*/ 39 h 215"/>
                <a:gd name="T10" fmla="*/ 108 w 217"/>
                <a:gd name="T11" fmla="*/ 0 h 215"/>
                <a:gd name="T12" fmla="*/ 217 w 217"/>
                <a:gd name="T13" fmla="*/ 108 h 215"/>
                <a:gd name="T14" fmla="*/ 108 w 217"/>
                <a:gd name="T15" fmla="*/ 215 h 215"/>
                <a:gd name="T16" fmla="*/ 0 w 217"/>
                <a:gd name="T17" fmla="*/ 108 h 215"/>
                <a:gd name="T18" fmla="*/ 108 w 217"/>
                <a:gd name="T19"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215">
                  <a:moveTo>
                    <a:pt x="108" y="39"/>
                  </a:moveTo>
                  <a:cubicBezTo>
                    <a:pt x="70" y="39"/>
                    <a:pt x="45" y="69"/>
                    <a:pt x="45" y="108"/>
                  </a:cubicBezTo>
                  <a:cubicBezTo>
                    <a:pt x="45" y="146"/>
                    <a:pt x="70" y="176"/>
                    <a:pt x="108" y="176"/>
                  </a:cubicBezTo>
                  <a:cubicBezTo>
                    <a:pt x="147" y="176"/>
                    <a:pt x="172" y="146"/>
                    <a:pt x="172" y="108"/>
                  </a:cubicBezTo>
                  <a:cubicBezTo>
                    <a:pt x="172" y="69"/>
                    <a:pt x="147" y="39"/>
                    <a:pt x="108" y="39"/>
                  </a:cubicBezTo>
                  <a:close/>
                  <a:moveTo>
                    <a:pt x="108" y="0"/>
                  </a:moveTo>
                  <a:cubicBezTo>
                    <a:pt x="171" y="0"/>
                    <a:pt x="217" y="45"/>
                    <a:pt x="217" y="108"/>
                  </a:cubicBezTo>
                  <a:cubicBezTo>
                    <a:pt x="217" y="170"/>
                    <a:pt x="171" y="215"/>
                    <a:pt x="108" y="215"/>
                  </a:cubicBezTo>
                  <a:cubicBezTo>
                    <a:pt x="46" y="215"/>
                    <a:pt x="0" y="170"/>
                    <a:pt x="0" y="108"/>
                  </a:cubicBezTo>
                  <a:cubicBezTo>
                    <a:pt x="0" y="45"/>
                    <a:pt x="46" y="0"/>
                    <a:pt x="108"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5">
              <a:extLst>
                <a:ext uri="{FF2B5EF4-FFF2-40B4-BE49-F238E27FC236}">
                  <a16:creationId xmlns:a16="http://schemas.microsoft.com/office/drawing/2014/main" id="{5BCDCCCD-5778-42D1-B5D3-7CCD57BCD76F}"/>
                </a:ext>
              </a:extLst>
            </p:cNvPr>
            <p:cNvSpPr>
              <a:spLocks/>
            </p:cNvSpPr>
            <p:nvPr/>
          </p:nvSpPr>
          <p:spPr bwMode="auto">
            <a:xfrm>
              <a:off x="3235409" y="2100264"/>
              <a:ext cx="134938" cy="153988"/>
            </a:xfrm>
            <a:custGeom>
              <a:avLst/>
              <a:gdLst>
                <a:gd name="T0" fmla="*/ 0 w 185"/>
                <a:gd name="T1" fmla="*/ 0 h 211"/>
                <a:gd name="T2" fmla="*/ 45 w 185"/>
                <a:gd name="T3" fmla="*/ 0 h 211"/>
                <a:gd name="T4" fmla="*/ 45 w 185"/>
                <a:gd name="T5" fmla="*/ 123 h 211"/>
                <a:gd name="T6" fmla="*/ 93 w 185"/>
                <a:gd name="T7" fmla="*/ 172 h 211"/>
                <a:gd name="T8" fmla="*/ 141 w 185"/>
                <a:gd name="T9" fmla="*/ 123 h 211"/>
                <a:gd name="T10" fmla="*/ 141 w 185"/>
                <a:gd name="T11" fmla="*/ 0 h 211"/>
                <a:gd name="T12" fmla="*/ 185 w 185"/>
                <a:gd name="T13" fmla="*/ 0 h 211"/>
                <a:gd name="T14" fmla="*/ 185 w 185"/>
                <a:gd name="T15" fmla="*/ 124 h 211"/>
                <a:gd name="T16" fmla="*/ 93 w 185"/>
                <a:gd name="T17" fmla="*/ 211 h 211"/>
                <a:gd name="T18" fmla="*/ 0 w 185"/>
                <a:gd name="T19" fmla="*/ 125 h 211"/>
                <a:gd name="T20" fmla="*/ 0 w 185"/>
                <a:gd name="T21"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211">
                  <a:moveTo>
                    <a:pt x="0" y="0"/>
                  </a:moveTo>
                  <a:lnTo>
                    <a:pt x="45" y="0"/>
                  </a:lnTo>
                  <a:lnTo>
                    <a:pt x="45" y="123"/>
                  </a:lnTo>
                  <a:cubicBezTo>
                    <a:pt x="45" y="152"/>
                    <a:pt x="60" y="172"/>
                    <a:pt x="93" y="172"/>
                  </a:cubicBezTo>
                  <a:cubicBezTo>
                    <a:pt x="125" y="172"/>
                    <a:pt x="141" y="152"/>
                    <a:pt x="141" y="123"/>
                  </a:cubicBezTo>
                  <a:lnTo>
                    <a:pt x="141" y="0"/>
                  </a:lnTo>
                  <a:lnTo>
                    <a:pt x="185" y="0"/>
                  </a:lnTo>
                  <a:lnTo>
                    <a:pt x="185" y="124"/>
                  </a:lnTo>
                  <a:cubicBezTo>
                    <a:pt x="185" y="176"/>
                    <a:pt x="156" y="211"/>
                    <a:pt x="93" y="211"/>
                  </a:cubicBezTo>
                  <a:cubicBezTo>
                    <a:pt x="29" y="211"/>
                    <a:pt x="0" y="176"/>
                    <a:pt x="0" y="125"/>
                  </a:cubicBez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6">
              <a:extLst>
                <a:ext uri="{FF2B5EF4-FFF2-40B4-BE49-F238E27FC236}">
                  <a16:creationId xmlns:a16="http://schemas.microsoft.com/office/drawing/2014/main" id="{22F746FC-CB43-42ED-B359-156B76EC0CED}"/>
                </a:ext>
              </a:extLst>
            </p:cNvPr>
            <p:cNvSpPr>
              <a:spLocks/>
            </p:cNvSpPr>
            <p:nvPr/>
          </p:nvSpPr>
          <p:spPr bwMode="auto">
            <a:xfrm>
              <a:off x="3402097" y="2100264"/>
              <a:ext cx="120650" cy="150813"/>
            </a:xfrm>
            <a:custGeom>
              <a:avLst/>
              <a:gdLst>
                <a:gd name="T0" fmla="*/ 61 w 166"/>
                <a:gd name="T1" fmla="*/ 39 h 207"/>
                <a:gd name="T2" fmla="*/ 0 w 166"/>
                <a:gd name="T3" fmla="*/ 39 h 207"/>
                <a:gd name="T4" fmla="*/ 0 w 166"/>
                <a:gd name="T5" fmla="*/ 0 h 207"/>
                <a:gd name="T6" fmla="*/ 166 w 166"/>
                <a:gd name="T7" fmla="*/ 0 h 207"/>
                <a:gd name="T8" fmla="*/ 166 w 166"/>
                <a:gd name="T9" fmla="*/ 39 h 207"/>
                <a:gd name="T10" fmla="*/ 106 w 166"/>
                <a:gd name="T11" fmla="*/ 39 h 207"/>
                <a:gd name="T12" fmla="*/ 106 w 166"/>
                <a:gd name="T13" fmla="*/ 207 h 207"/>
                <a:gd name="T14" fmla="*/ 61 w 166"/>
                <a:gd name="T15" fmla="*/ 207 h 207"/>
                <a:gd name="T16" fmla="*/ 61 w 166"/>
                <a:gd name="T17" fmla="*/ 3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207">
                  <a:moveTo>
                    <a:pt x="61" y="39"/>
                  </a:moveTo>
                  <a:lnTo>
                    <a:pt x="0" y="39"/>
                  </a:lnTo>
                  <a:lnTo>
                    <a:pt x="0" y="0"/>
                  </a:lnTo>
                  <a:lnTo>
                    <a:pt x="166" y="0"/>
                  </a:lnTo>
                  <a:lnTo>
                    <a:pt x="166" y="39"/>
                  </a:lnTo>
                  <a:lnTo>
                    <a:pt x="106" y="39"/>
                  </a:lnTo>
                  <a:lnTo>
                    <a:pt x="106" y="207"/>
                  </a:lnTo>
                  <a:lnTo>
                    <a:pt x="61" y="207"/>
                  </a:lnTo>
                  <a:lnTo>
                    <a:pt x="61" y="39"/>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7">
              <a:extLst>
                <a:ext uri="{FF2B5EF4-FFF2-40B4-BE49-F238E27FC236}">
                  <a16:creationId xmlns:a16="http://schemas.microsoft.com/office/drawing/2014/main" id="{BBE10BDD-8D94-40C8-877D-D8E5A7672857}"/>
                </a:ext>
              </a:extLst>
            </p:cNvPr>
            <p:cNvSpPr>
              <a:spLocks noEditPoints="1"/>
            </p:cNvSpPr>
            <p:nvPr/>
          </p:nvSpPr>
          <p:spPr bwMode="auto">
            <a:xfrm>
              <a:off x="3554497" y="2100264"/>
              <a:ext cx="122238" cy="150813"/>
            </a:xfrm>
            <a:custGeom>
              <a:avLst/>
              <a:gdLst>
                <a:gd name="T0" fmla="*/ 90 w 168"/>
                <a:gd name="T1" fmla="*/ 38 h 207"/>
                <a:gd name="T2" fmla="*/ 44 w 168"/>
                <a:gd name="T3" fmla="*/ 38 h 207"/>
                <a:gd name="T4" fmla="*/ 44 w 168"/>
                <a:gd name="T5" fmla="*/ 95 h 207"/>
                <a:gd name="T6" fmla="*/ 90 w 168"/>
                <a:gd name="T7" fmla="*/ 95 h 207"/>
                <a:gd name="T8" fmla="*/ 122 w 168"/>
                <a:gd name="T9" fmla="*/ 66 h 207"/>
                <a:gd name="T10" fmla="*/ 90 w 168"/>
                <a:gd name="T11" fmla="*/ 38 h 207"/>
                <a:gd name="T12" fmla="*/ 76 w 168"/>
                <a:gd name="T13" fmla="*/ 133 h 207"/>
                <a:gd name="T14" fmla="*/ 44 w 168"/>
                <a:gd name="T15" fmla="*/ 133 h 207"/>
                <a:gd name="T16" fmla="*/ 44 w 168"/>
                <a:gd name="T17" fmla="*/ 207 h 207"/>
                <a:gd name="T18" fmla="*/ 0 w 168"/>
                <a:gd name="T19" fmla="*/ 207 h 207"/>
                <a:gd name="T20" fmla="*/ 0 w 168"/>
                <a:gd name="T21" fmla="*/ 0 h 207"/>
                <a:gd name="T22" fmla="*/ 97 w 168"/>
                <a:gd name="T23" fmla="*/ 0 h 207"/>
                <a:gd name="T24" fmla="*/ 167 w 168"/>
                <a:gd name="T25" fmla="*/ 67 h 207"/>
                <a:gd name="T26" fmla="*/ 121 w 168"/>
                <a:gd name="T27" fmla="*/ 128 h 207"/>
                <a:gd name="T28" fmla="*/ 168 w 168"/>
                <a:gd name="T29" fmla="*/ 207 h 207"/>
                <a:gd name="T30" fmla="*/ 117 w 168"/>
                <a:gd name="T31" fmla="*/ 207 h 207"/>
                <a:gd name="T32" fmla="*/ 76 w 168"/>
                <a:gd name="T33" fmla="*/ 13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8" h="207">
                  <a:moveTo>
                    <a:pt x="90" y="38"/>
                  </a:moveTo>
                  <a:lnTo>
                    <a:pt x="44" y="38"/>
                  </a:lnTo>
                  <a:lnTo>
                    <a:pt x="44" y="95"/>
                  </a:lnTo>
                  <a:lnTo>
                    <a:pt x="90" y="95"/>
                  </a:lnTo>
                  <a:cubicBezTo>
                    <a:pt x="108" y="95"/>
                    <a:pt x="122" y="84"/>
                    <a:pt x="122" y="66"/>
                  </a:cubicBezTo>
                  <a:cubicBezTo>
                    <a:pt x="122" y="49"/>
                    <a:pt x="108" y="38"/>
                    <a:pt x="90" y="38"/>
                  </a:cubicBezTo>
                  <a:close/>
                  <a:moveTo>
                    <a:pt x="76" y="133"/>
                  </a:moveTo>
                  <a:lnTo>
                    <a:pt x="44" y="133"/>
                  </a:lnTo>
                  <a:lnTo>
                    <a:pt x="44" y="207"/>
                  </a:lnTo>
                  <a:lnTo>
                    <a:pt x="0" y="207"/>
                  </a:lnTo>
                  <a:lnTo>
                    <a:pt x="0" y="0"/>
                  </a:lnTo>
                  <a:lnTo>
                    <a:pt x="97" y="0"/>
                  </a:lnTo>
                  <a:cubicBezTo>
                    <a:pt x="140" y="0"/>
                    <a:pt x="167" y="28"/>
                    <a:pt x="167" y="67"/>
                  </a:cubicBezTo>
                  <a:cubicBezTo>
                    <a:pt x="167" y="103"/>
                    <a:pt x="144" y="123"/>
                    <a:pt x="121" y="128"/>
                  </a:cubicBezTo>
                  <a:lnTo>
                    <a:pt x="168" y="207"/>
                  </a:lnTo>
                  <a:lnTo>
                    <a:pt x="117" y="207"/>
                  </a:lnTo>
                  <a:lnTo>
                    <a:pt x="76" y="133"/>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8">
              <a:extLst>
                <a:ext uri="{FF2B5EF4-FFF2-40B4-BE49-F238E27FC236}">
                  <a16:creationId xmlns:a16="http://schemas.microsoft.com/office/drawing/2014/main" id="{71B48BA3-E844-4BF9-B2CF-2B87DAE3A112}"/>
                </a:ext>
              </a:extLst>
            </p:cNvPr>
            <p:cNvSpPr>
              <a:spLocks/>
            </p:cNvSpPr>
            <p:nvPr/>
          </p:nvSpPr>
          <p:spPr bwMode="auto">
            <a:xfrm>
              <a:off x="3711659" y="2100264"/>
              <a:ext cx="106363" cy="150813"/>
            </a:xfrm>
            <a:custGeom>
              <a:avLst/>
              <a:gdLst>
                <a:gd name="T0" fmla="*/ 0 w 147"/>
                <a:gd name="T1" fmla="*/ 0 h 207"/>
                <a:gd name="T2" fmla="*/ 147 w 147"/>
                <a:gd name="T3" fmla="*/ 0 h 207"/>
                <a:gd name="T4" fmla="*/ 147 w 147"/>
                <a:gd name="T5" fmla="*/ 38 h 207"/>
                <a:gd name="T6" fmla="*/ 44 w 147"/>
                <a:gd name="T7" fmla="*/ 38 h 207"/>
                <a:gd name="T8" fmla="*/ 44 w 147"/>
                <a:gd name="T9" fmla="*/ 83 h 207"/>
                <a:gd name="T10" fmla="*/ 144 w 147"/>
                <a:gd name="T11" fmla="*/ 83 h 207"/>
                <a:gd name="T12" fmla="*/ 144 w 147"/>
                <a:gd name="T13" fmla="*/ 121 h 207"/>
                <a:gd name="T14" fmla="*/ 44 w 147"/>
                <a:gd name="T15" fmla="*/ 121 h 207"/>
                <a:gd name="T16" fmla="*/ 44 w 147"/>
                <a:gd name="T17" fmla="*/ 169 h 207"/>
                <a:gd name="T18" fmla="*/ 147 w 147"/>
                <a:gd name="T19" fmla="*/ 169 h 207"/>
                <a:gd name="T20" fmla="*/ 147 w 147"/>
                <a:gd name="T21" fmla="*/ 207 h 207"/>
                <a:gd name="T22" fmla="*/ 0 w 147"/>
                <a:gd name="T23" fmla="*/ 207 h 207"/>
                <a:gd name="T24" fmla="*/ 0 w 147"/>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07">
                  <a:moveTo>
                    <a:pt x="0" y="0"/>
                  </a:moveTo>
                  <a:lnTo>
                    <a:pt x="147" y="0"/>
                  </a:lnTo>
                  <a:lnTo>
                    <a:pt x="147" y="38"/>
                  </a:lnTo>
                  <a:lnTo>
                    <a:pt x="44" y="38"/>
                  </a:lnTo>
                  <a:lnTo>
                    <a:pt x="44" y="83"/>
                  </a:lnTo>
                  <a:lnTo>
                    <a:pt x="144" y="83"/>
                  </a:lnTo>
                  <a:lnTo>
                    <a:pt x="144" y="121"/>
                  </a:lnTo>
                  <a:lnTo>
                    <a:pt x="44" y="121"/>
                  </a:lnTo>
                  <a:lnTo>
                    <a:pt x="44" y="169"/>
                  </a:lnTo>
                  <a:lnTo>
                    <a:pt x="147" y="169"/>
                  </a:lnTo>
                  <a:lnTo>
                    <a:pt x="147" y="207"/>
                  </a:lnTo>
                  <a:lnTo>
                    <a:pt x="0" y="207"/>
                  </a:ln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9">
              <a:extLst>
                <a:ext uri="{FF2B5EF4-FFF2-40B4-BE49-F238E27FC236}">
                  <a16:creationId xmlns:a16="http://schemas.microsoft.com/office/drawing/2014/main" id="{90B19A48-437D-445A-A15C-CB9C58AD8DF7}"/>
                </a:ext>
              </a:extLst>
            </p:cNvPr>
            <p:cNvSpPr>
              <a:spLocks noEditPoints="1"/>
            </p:cNvSpPr>
            <p:nvPr/>
          </p:nvSpPr>
          <p:spPr bwMode="auto">
            <a:xfrm>
              <a:off x="3838659" y="2100264"/>
              <a:ext cx="155575" cy="150813"/>
            </a:xfrm>
            <a:custGeom>
              <a:avLst/>
              <a:gdLst>
                <a:gd name="T0" fmla="*/ 73 w 216"/>
                <a:gd name="T1" fmla="*/ 133 h 207"/>
                <a:gd name="T2" fmla="*/ 142 w 216"/>
                <a:gd name="T3" fmla="*/ 133 h 207"/>
                <a:gd name="T4" fmla="*/ 108 w 216"/>
                <a:gd name="T5" fmla="*/ 38 h 207"/>
                <a:gd name="T6" fmla="*/ 73 w 216"/>
                <a:gd name="T7" fmla="*/ 133 h 207"/>
                <a:gd name="T8" fmla="*/ 154 w 216"/>
                <a:gd name="T9" fmla="*/ 172 h 207"/>
                <a:gd name="T10" fmla="*/ 61 w 216"/>
                <a:gd name="T11" fmla="*/ 172 h 207"/>
                <a:gd name="T12" fmla="*/ 48 w 216"/>
                <a:gd name="T13" fmla="*/ 207 h 207"/>
                <a:gd name="T14" fmla="*/ 0 w 216"/>
                <a:gd name="T15" fmla="*/ 207 h 207"/>
                <a:gd name="T16" fmla="*/ 80 w 216"/>
                <a:gd name="T17" fmla="*/ 0 h 207"/>
                <a:gd name="T18" fmla="*/ 135 w 216"/>
                <a:gd name="T19" fmla="*/ 0 h 207"/>
                <a:gd name="T20" fmla="*/ 216 w 216"/>
                <a:gd name="T21" fmla="*/ 207 h 207"/>
                <a:gd name="T22" fmla="*/ 167 w 216"/>
                <a:gd name="T23" fmla="*/ 207 h 207"/>
                <a:gd name="T24" fmla="*/ 154 w 216"/>
                <a:gd name="T25" fmla="*/ 17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07">
                  <a:moveTo>
                    <a:pt x="73" y="133"/>
                  </a:moveTo>
                  <a:lnTo>
                    <a:pt x="142" y="133"/>
                  </a:lnTo>
                  <a:lnTo>
                    <a:pt x="108" y="38"/>
                  </a:lnTo>
                  <a:lnTo>
                    <a:pt x="73" y="133"/>
                  </a:lnTo>
                  <a:close/>
                  <a:moveTo>
                    <a:pt x="154" y="172"/>
                  </a:moveTo>
                  <a:lnTo>
                    <a:pt x="61" y="172"/>
                  </a:lnTo>
                  <a:lnTo>
                    <a:pt x="48" y="207"/>
                  </a:lnTo>
                  <a:lnTo>
                    <a:pt x="0" y="207"/>
                  </a:lnTo>
                  <a:lnTo>
                    <a:pt x="80" y="0"/>
                  </a:lnTo>
                  <a:lnTo>
                    <a:pt x="135" y="0"/>
                  </a:lnTo>
                  <a:lnTo>
                    <a:pt x="216" y="207"/>
                  </a:lnTo>
                  <a:lnTo>
                    <a:pt x="167" y="207"/>
                  </a:lnTo>
                  <a:lnTo>
                    <a:pt x="154" y="172"/>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0">
              <a:extLst>
                <a:ext uri="{FF2B5EF4-FFF2-40B4-BE49-F238E27FC236}">
                  <a16:creationId xmlns:a16="http://schemas.microsoft.com/office/drawing/2014/main" id="{51731001-3405-4A5D-855B-1A44B2F7F72A}"/>
                </a:ext>
              </a:extLst>
            </p:cNvPr>
            <p:cNvSpPr>
              <a:spLocks/>
            </p:cNvSpPr>
            <p:nvPr/>
          </p:nvSpPr>
          <p:spPr bwMode="auto">
            <a:xfrm>
              <a:off x="4005347" y="2098677"/>
              <a:ext cx="142875" cy="155575"/>
            </a:xfrm>
            <a:custGeom>
              <a:avLst/>
              <a:gdLst>
                <a:gd name="T0" fmla="*/ 0 w 197"/>
                <a:gd name="T1" fmla="*/ 108 h 215"/>
                <a:gd name="T2" fmla="*/ 109 w 197"/>
                <a:gd name="T3" fmla="*/ 0 h 215"/>
                <a:gd name="T4" fmla="*/ 197 w 197"/>
                <a:gd name="T5" fmla="*/ 51 h 215"/>
                <a:gd name="T6" fmla="*/ 159 w 197"/>
                <a:gd name="T7" fmla="*/ 70 h 215"/>
                <a:gd name="T8" fmla="*/ 109 w 197"/>
                <a:gd name="T9" fmla="*/ 39 h 215"/>
                <a:gd name="T10" fmla="*/ 45 w 197"/>
                <a:gd name="T11" fmla="*/ 108 h 215"/>
                <a:gd name="T12" fmla="*/ 109 w 197"/>
                <a:gd name="T13" fmla="*/ 176 h 215"/>
                <a:gd name="T14" fmla="*/ 159 w 197"/>
                <a:gd name="T15" fmla="*/ 146 h 215"/>
                <a:gd name="T16" fmla="*/ 197 w 197"/>
                <a:gd name="T17" fmla="*/ 164 h 215"/>
                <a:gd name="T18" fmla="*/ 109 w 197"/>
                <a:gd name="T19" fmla="*/ 215 h 215"/>
                <a:gd name="T20" fmla="*/ 0 w 197"/>
                <a:gd name="T21" fmla="*/ 1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7" h="215">
                  <a:moveTo>
                    <a:pt x="0" y="108"/>
                  </a:moveTo>
                  <a:cubicBezTo>
                    <a:pt x="0" y="44"/>
                    <a:pt x="48" y="0"/>
                    <a:pt x="109" y="0"/>
                  </a:cubicBezTo>
                  <a:cubicBezTo>
                    <a:pt x="156" y="0"/>
                    <a:pt x="183" y="25"/>
                    <a:pt x="197" y="51"/>
                  </a:cubicBezTo>
                  <a:lnTo>
                    <a:pt x="159" y="70"/>
                  </a:lnTo>
                  <a:cubicBezTo>
                    <a:pt x="151" y="53"/>
                    <a:pt x="132" y="39"/>
                    <a:pt x="109" y="39"/>
                  </a:cubicBezTo>
                  <a:cubicBezTo>
                    <a:pt x="73" y="39"/>
                    <a:pt x="45" y="68"/>
                    <a:pt x="45" y="108"/>
                  </a:cubicBezTo>
                  <a:cubicBezTo>
                    <a:pt x="45" y="147"/>
                    <a:pt x="73" y="176"/>
                    <a:pt x="109" y="176"/>
                  </a:cubicBezTo>
                  <a:cubicBezTo>
                    <a:pt x="132" y="176"/>
                    <a:pt x="151" y="163"/>
                    <a:pt x="159" y="146"/>
                  </a:cubicBezTo>
                  <a:lnTo>
                    <a:pt x="197" y="164"/>
                  </a:lnTo>
                  <a:cubicBezTo>
                    <a:pt x="182" y="190"/>
                    <a:pt x="156" y="215"/>
                    <a:pt x="109" y="215"/>
                  </a:cubicBezTo>
                  <a:cubicBezTo>
                    <a:pt x="48" y="215"/>
                    <a:pt x="0" y="172"/>
                    <a:pt x="0" y="108"/>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1">
              <a:extLst>
                <a:ext uri="{FF2B5EF4-FFF2-40B4-BE49-F238E27FC236}">
                  <a16:creationId xmlns:a16="http://schemas.microsoft.com/office/drawing/2014/main" id="{6A1365CE-B645-464D-9FC6-466565918A0A}"/>
                </a:ext>
              </a:extLst>
            </p:cNvPr>
            <p:cNvSpPr>
              <a:spLocks/>
            </p:cNvSpPr>
            <p:nvPr/>
          </p:nvSpPr>
          <p:spPr bwMode="auto">
            <a:xfrm>
              <a:off x="4178384" y="2100264"/>
              <a:ext cx="134938" cy="150813"/>
            </a:xfrm>
            <a:custGeom>
              <a:avLst/>
              <a:gdLst>
                <a:gd name="T0" fmla="*/ 143 w 187"/>
                <a:gd name="T1" fmla="*/ 120 h 207"/>
                <a:gd name="T2" fmla="*/ 45 w 187"/>
                <a:gd name="T3" fmla="*/ 120 h 207"/>
                <a:gd name="T4" fmla="*/ 45 w 187"/>
                <a:gd name="T5" fmla="*/ 207 h 207"/>
                <a:gd name="T6" fmla="*/ 0 w 187"/>
                <a:gd name="T7" fmla="*/ 207 h 207"/>
                <a:gd name="T8" fmla="*/ 0 w 187"/>
                <a:gd name="T9" fmla="*/ 0 h 207"/>
                <a:gd name="T10" fmla="*/ 45 w 187"/>
                <a:gd name="T11" fmla="*/ 0 h 207"/>
                <a:gd name="T12" fmla="*/ 45 w 187"/>
                <a:gd name="T13" fmla="*/ 81 h 207"/>
                <a:gd name="T14" fmla="*/ 143 w 187"/>
                <a:gd name="T15" fmla="*/ 81 h 207"/>
                <a:gd name="T16" fmla="*/ 143 w 187"/>
                <a:gd name="T17" fmla="*/ 0 h 207"/>
                <a:gd name="T18" fmla="*/ 187 w 187"/>
                <a:gd name="T19" fmla="*/ 0 h 207"/>
                <a:gd name="T20" fmla="*/ 187 w 187"/>
                <a:gd name="T21" fmla="*/ 207 h 207"/>
                <a:gd name="T22" fmla="*/ 143 w 187"/>
                <a:gd name="T23" fmla="*/ 207 h 207"/>
                <a:gd name="T24" fmla="*/ 143 w 187"/>
                <a:gd name="T25" fmla="*/ 12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207">
                  <a:moveTo>
                    <a:pt x="143" y="120"/>
                  </a:moveTo>
                  <a:lnTo>
                    <a:pt x="45" y="120"/>
                  </a:lnTo>
                  <a:lnTo>
                    <a:pt x="45" y="207"/>
                  </a:lnTo>
                  <a:lnTo>
                    <a:pt x="0" y="207"/>
                  </a:lnTo>
                  <a:lnTo>
                    <a:pt x="0" y="0"/>
                  </a:lnTo>
                  <a:lnTo>
                    <a:pt x="45" y="0"/>
                  </a:lnTo>
                  <a:lnTo>
                    <a:pt x="45" y="81"/>
                  </a:lnTo>
                  <a:lnTo>
                    <a:pt x="143" y="81"/>
                  </a:lnTo>
                  <a:lnTo>
                    <a:pt x="143" y="0"/>
                  </a:lnTo>
                  <a:lnTo>
                    <a:pt x="187" y="0"/>
                  </a:lnTo>
                  <a:lnTo>
                    <a:pt x="187" y="207"/>
                  </a:lnTo>
                  <a:lnTo>
                    <a:pt x="143" y="207"/>
                  </a:lnTo>
                  <a:lnTo>
                    <a:pt x="143" y="12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32">
              <a:extLst>
                <a:ext uri="{FF2B5EF4-FFF2-40B4-BE49-F238E27FC236}">
                  <a16:creationId xmlns:a16="http://schemas.microsoft.com/office/drawing/2014/main" id="{AF29E10C-7F46-4445-8DC0-E546695AC1C9}"/>
                </a:ext>
              </a:extLst>
            </p:cNvPr>
            <p:cNvSpPr>
              <a:spLocks/>
            </p:cNvSpPr>
            <p:nvPr/>
          </p:nvSpPr>
          <p:spPr bwMode="auto">
            <a:xfrm>
              <a:off x="4424447" y="2100264"/>
              <a:ext cx="134938" cy="150813"/>
            </a:xfrm>
            <a:custGeom>
              <a:avLst/>
              <a:gdLst>
                <a:gd name="T0" fmla="*/ 44 w 186"/>
                <a:gd name="T1" fmla="*/ 68 h 207"/>
                <a:gd name="T2" fmla="*/ 44 w 186"/>
                <a:gd name="T3" fmla="*/ 207 h 207"/>
                <a:gd name="T4" fmla="*/ 0 w 186"/>
                <a:gd name="T5" fmla="*/ 207 h 207"/>
                <a:gd name="T6" fmla="*/ 0 w 186"/>
                <a:gd name="T7" fmla="*/ 0 h 207"/>
                <a:gd name="T8" fmla="*/ 45 w 186"/>
                <a:gd name="T9" fmla="*/ 0 h 207"/>
                <a:gd name="T10" fmla="*/ 142 w 186"/>
                <a:gd name="T11" fmla="*/ 134 h 207"/>
                <a:gd name="T12" fmla="*/ 142 w 186"/>
                <a:gd name="T13" fmla="*/ 0 h 207"/>
                <a:gd name="T14" fmla="*/ 186 w 186"/>
                <a:gd name="T15" fmla="*/ 0 h 207"/>
                <a:gd name="T16" fmla="*/ 186 w 186"/>
                <a:gd name="T17" fmla="*/ 207 h 207"/>
                <a:gd name="T18" fmla="*/ 143 w 186"/>
                <a:gd name="T19" fmla="*/ 207 h 207"/>
                <a:gd name="T20" fmla="*/ 44 w 186"/>
                <a:gd name="T21" fmla="*/ 6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207">
                  <a:moveTo>
                    <a:pt x="44" y="68"/>
                  </a:moveTo>
                  <a:lnTo>
                    <a:pt x="44" y="207"/>
                  </a:lnTo>
                  <a:lnTo>
                    <a:pt x="0" y="207"/>
                  </a:lnTo>
                  <a:lnTo>
                    <a:pt x="0" y="0"/>
                  </a:lnTo>
                  <a:lnTo>
                    <a:pt x="45" y="0"/>
                  </a:lnTo>
                  <a:lnTo>
                    <a:pt x="142" y="134"/>
                  </a:lnTo>
                  <a:lnTo>
                    <a:pt x="142" y="0"/>
                  </a:lnTo>
                  <a:lnTo>
                    <a:pt x="186" y="0"/>
                  </a:lnTo>
                  <a:lnTo>
                    <a:pt x="186" y="207"/>
                  </a:lnTo>
                  <a:lnTo>
                    <a:pt x="143" y="207"/>
                  </a:lnTo>
                  <a:lnTo>
                    <a:pt x="44" y="68"/>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3">
              <a:extLst>
                <a:ext uri="{FF2B5EF4-FFF2-40B4-BE49-F238E27FC236}">
                  <a16:creationId xmlns:a16="http://schemas.microsoft.com/office/drawing/2014/main" id="{2E6DC74D-8D53-4E06-9E07-135E98428DF4}"/>
                </a:ext>
              </a:extLst>
            </p:cNvPr>
            <p:cNvSpPr>
              <a:spLocks/>
            </p:cNvSpPr>
            <p:nvPr/>
          </p:nvSpPr>
          <p:spPr bwMode="auto">
            <a:xfrm>
              <a:off x="4599072" y="2100264"/>
              <a:ext cx="107950" cy="150813"/>
            </a:xfrm>
            <a:custGeom>
              <a:avLst/>
              <a:gdLst>
                <a:gd name="T0" fmla="*/ 0 w 147"/>
                <a:gd name="T1" fmla="*/ 0 h 207"/>
                <a:gd name="T2" fmla="*/ 147 w 147"/>
                <a:gd name="T3" fmla="*/ 0 h 207"/>
                <a:gd name="T4" fmla="*/ 147 w 147"/>
                <a:gd name="T5" fmla="*/ 38 h 207"/>
                <a:gd name="T6" fmla="*/ 45 w 147"/>
                <a:gd name="T7" fmla="*/ 38 h 207"/>
                <a:gd name="T8" fmla="*/ 45 w 147"/>
                <a:gd name="T9" fmla="*/ 83 h 207"/>
                <a:gd name="T10" fmla="*/ 145 w 147"/>
                <a:gd name="T11" fmla="*/ 83 h 207"/>
                <a:gd name="T12" fmla="*/ 145 w 147"/>
                <a:gd name="T13" fmla="*/ 121 h 207"/>
                <a:gd name="T14" fmla="*/ 45 w 147"/>
                <a:gd name="T15" fmla="*/ 121 h 207"/>
                <a:gd name="T16" fmla="*/ 45 w 147"/>
                <a:gd name="T17" fmla="*/ 169 h 207"/>
                <a:gd name="T18" fmla="*/ 147 w 147"/>
                <a:gd name="T19" fmla="*/ 169 h 207"/>
                <a:gd name="T20" fmla="*/ 147 w 147"/>
                <a:gd name="T21" fmla="*/ 207 h 207"/>
                <a:gd name="T22" fmla="*/ 0 w 147"/>
                <a:gd name="T23" fmla="*/ 207 h 207"/>
                <a:gd name="T24" fmla="*/ 0 w 147"/>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07">
                  <a:moveTo>
                    <a:pt x="0" y="0"/>
                  </a:moveTo>
                  <a:lnTo>
                    <a:pt x="147" y="0"/>
                  </a:lnTo>
                  <a:lnTo>
                    <a:pt x="147" y="38"/>
                  </a:lnTo>
                  <a:lnTo>
                    <a:pt x="45" y="38"/>
                  </a:lnTo>
                  <a:lnTo>
                    <a:pt x="45" y="83"/>
                  </a:lnTo>
                  <a:lnTo>
                    <a:pt x="145" y="83"/>
                  </a:lnTo>
                  <a:lnTo>
                    <a:pt x="145" y="121"/>
                  </a:lnTo>
                  <a:lnTo>
                    <a:pt x="45" y="121"/>
                  </a:lnTo>
                  <a:lnTo>
                    <a:pt x="45" y="169"/>
                  </a:lnTo>
                  <a:lnTo>
                    <a:pt x="147" y="169"/>
                  </a:lnTo>
                  <a:lnTo>
                    <a:pt x="147" y="207"/>
                  </a:lnTo>
                  <a:lnTo>
                    <a:pt x="0" y="207"/>
                  </a:ln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4">
              <a:extLst>
                <a:ext uri="{FF2B5EF4-FFF2-40B4-BE49-F238E27FC236}">
                  <a16:creationId xmlns:a16="http://schemas.microsoft.com/office/drawing/2014/main" id="{8A17E7F7-E73D-44BC-B916-7BCB5C25984F}"/>
                </a:ext>
              </a:extLst>
            </p:cNvPr>
            <p:cNvSpPr>
              <a:spLocks/>
            </p:cNvSpPr>
            <p:nvPr/>
          </p:nvSpPr>
          <p:spPr bwMode="auto">
            <a:xfrm>
              <a:off x="4734009" y="2100264"/>
              <a:ext cx="119063" cy="150813"/>
            </a:xfrm>
            <a:custGeom>
              <a:avLst/>
              <a:gdLst>
                <a:gd name="T0" fmla="*/ 60 w 165"/>
                <a:gd name="T1" fmla="*/ 39 h 207"/>
                <a:gd name="T2" fmla="*/ 0 w 165"/>
                <a:gd name="T3" fmla="*/ 39 h 207"/>
                <a:gd name="T4" fmla="*/ 0 w 165"/>
                <a:gd name="T5" fmla="*/ 0 h 207"/>
                <a:gd name="T6" fmla="*/ 165 w 165"/>
                <a:gd name="T7" fmla="*/ 0 h 207"/>
                <a:gd name="T8" fmla="*/ 165 w 165"/>
                <a:gd name="T9" fmla="*/ 39 h 207"/>
                <a:gd name="T10" fmla="*/ 105 w 165"/>
                <a:gd name="T11" fmla="*/ 39 h 207"/>
                <a:gd name="T12" fmla="*/ 105 w 165"/>
                <a:gd name="T13" fmla="*/ 207 h 207"/>
                <a:gd name="T14" fmla="*/ 60 w 165"/>
                <a:gd name="T15" fmla="*/ 207 h 207"/>
                <a:gd name="T16" fmla="*/ 60 w 165"/>
                <a:gd name="T17" fmla="*/ 3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207">
                  <a:moveTo>
                    <a:pt x="60" y="39"/>
                  </a:moveTo>
                  <a:lnTo>
                    <a:pt x="0" y="39"/>
                  </a:lnTo>
                  <a:lnTo>
                    <a:pt x="0" y="0"/>
                  </a:lnTo>
                  <a:lnTo>
                    <a:pt x="165" y="0"/>
                  </a:lnTo>
                  <a:lnTo>
                    <a:pt x="165" y="39"/>
                  </a:lnTo>
                  <a:lnTo>
                    <a:pt x="105" y="39"/>
                  </a:lnTo>
                  <a:lnTo>
                    <a:pt x="105" y="207"/>
                  </a:lnTo>
                  <a:lnTo>
                    <a:pt x="60" y="207"/>
                  </a:lnTo>
                  <a:lnTo>
                    <a:pt x="60" y="39"/>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35">
              <a:extLst>
                <a:ext uri="{FF2B5EF4-FFF2-40B4-BE49-F238E27FC236}">
                  <a16:creationId xmlns:a16="http://schemas.microsoft.com/office/drawing/2014/main" id="{F984CD48-044F-40F3-A8B4-C777CD316EB3}"/>
                </a:ext>
              </a:extLst>
            </p:cNvPr>
            <p:cNvSpPr>
              <a:spLocks/>
            </p:cNvSpPr>
            <p:nvPr/>
          </p:nvSpPr>
          <p:spPr bwMode="auto">
            <a:xfrm>
              <a:off x="4870534" y="2100264"/>
              <a:ext cx="207963" cy="150813"/>
            </a:xfrm>
            <a:custGeom>
              <a:avLst/>
              <a:gdLst>
                <a:gd name="T0" fmla="*/ 143 w 285"/>
                <a:gd name="T1" fmla="*/ 65 h 207"/>
                <a:gd name="T2" fmla="*/ 107 w 285"/>
                <a:gd name="T3" fmla="*/ 207 h 207"/>
                <a:gd name="T4" fmla="*/ 60 w 285"/>
                <a:gd name="T5" fmla="*/ 207 h 207"/>
                <a:gd name="T6" fmla="*/ 0 w 285"/>
                <a:gd name="T7" fmla="*/ 0 h 207"/>
                <a:gd name="T8" fmla="*/ 50 w 285"/>
                <a:gd name="T9" fmla="*/ 0 h 207"/>
                <a:gd name="T10" fmla="*/ 86 w 285"/>
                <a:gd name="T11" fmla="*/ 150 h 207"/>
                <a:gd name="T12" fmla="*/ 126 w 285"/>
                <a:gd name="T13" fmla="*/ 0 h 207"/>
                <a:gd name="T14" fmla="*/ 160 w 285"/>
                <a:gd name="T15" fmla="*/ 0 h 207"/>
                <a:gd name="T16" fmla="*/ 199 w 285"/>
                <a:gd name="T17" fmla="*/ 150 h 207"/>
                <a:gd name="T18" fmla="*/ 236 w 285"/>
                <a:gd name="T19" fmla="*/ 0 h 207"/>
                <a:gd name="T20" fmla="*/ 285 w 285"/>
                <a:gd name="T21" fmla="*/ 0 h 207"/>
                <a:gd name="T22" fmla="*/ 226 w 285"/>
                <a:gd name="T23" fmla="*/ 207 h 207"/>
                <a:gd name="T24" fmla="*/ 179 w 285"/>
                <a:gd name="T25" fmla="*/ 207 h 207"/>
                <a:gd name="T26" fmla="*/ 143 w 285"/>
                <a:gd name="T27" fmla="*/ 65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 h="207">
                  <a:moveTo>
                    <a:pt x="143" y="65"/>
                  </a:moveTo>
                  <a:lnTo>
                    <a:pt x="107" y="207"/>
                  </a:lnTo>
                  <a:lnTo>
                    <a:pt x="60" y="207"/>
                  </a:lnTo>
                  <a:lnTo>
                    <a:pt x="0" y="0"/>
                  </a:lnTo>
                  <a:lnTo>
                    <a:pt x="50" y="0"/>
                  </a:lnTo>
                  <a:lnTo>
                    <a:pt x="86" y="150"/>
                  </a:lnTo>
                  <a:lnTo>
                    <a:pt x="126" y="0"/>
                  </a:lnTo>
                  <a:lnTo>
                    <a:pt x="160" y="0"/>
                  </a:lnTo>
                  <a:lnTo>
                    <a:pt x="199" y="150"/>
                  </a:lnTo>
                  <a:lnTo>
                    <a:pt x="236" y="0"/>
                  </a:lnTo>
                  <a:lnTo>
                    <a:pt x="285" y="0"/>
                  </a:lnTo>
                  <a:lnTo>
                    <a:pt x="226" y="207"/>
                  </a:lnTo>
                  <a:lnTo>
                    <a:pt x="179" y="207"/>
                  </a:lnTo>
                  <a:lnTo>
                    <a:pt x="143" y="65"/>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6">
              <a:extLst>
                <a:ext uri="{FF2B5EF4-FFF2-40B4-BE49-F238E27FC236}">
                  <a16:creationId xmlns:a16="http://schemas.microsoft.com/office/drawing/2014/main" id="{65431158-07CC-434B-AD7D-D3FDC39B5380}"/>
                </a:ext>
              </a:extLst>
            </p:cNvPr>
            <p:cNvSpPr>
              <a:spLocks noEditPoints="1"/>
            </p:cNvSpPr>
            <p:nvPr/>
          </p:nvSpPr>
          <p:spPr bwMode="auto">
            <a:xfrm>
              <a:off x="5092784" y="2098677"/>
              <a:ext cx="157163" cy="155575"/>
            </a:xfrm>
            <a:custGeom>
              <a:avLst/>
              <a:gdLst>
                <a:gd name="T0" fmla="*/ 108 w 217"/>
                <a:gd name="T1" fmla="*/ 39 h 215"/>
                <a:gd name="T2" fmla="*/ 45 w 217"/>
                <a:gd name="T3" fmla="*/ 108 h 215"/>
                <a:gd name="T4" fmla="*/ 108 w 217"/>
                <a:gd name="T5" fmla="*/ 176 h 215"/>
                <a:gd name="T6" fmla="*/ 171 w 217"/>
                <a:gd name="T7" fmla="*/ 108 h 215"/>
                <a:gd name="T8" fmla="*/ 108 w 217"/>
                <a:gd name="T9" fmla="*/ 39 h 215"/>
                <a:gd name="T10" fmla="*/ 108 w 217"/>
                <a:gd name="T11" fmla="*/ 0 h 215"/>
                <a:gd name="T12" fmla="*/ 217 w 217"/>
                <a:gd name="T13" fmla="*/ 108 h 215"/>
                <a:gd name="T14" fmla="*/ 108 w 217"/>
                <a:gd name="T15" fmla="*/ 215 h 215"/>
                <a:gd name="T16" fmla="*/ 0 w 217"/>
                <a:gd name="T17" fmla="*/ 108 h 215"/>
                <a:gd name="T18" fmla="*/ 108 w 217"/>
                <a:gd name="T19"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215">
                  <a:moveTo>
                    <a:pt x="108" y="39"/>
                  </a:moveTo>
                  <a:cubicBezTo>
                    <a:pt x="70" y="39"/>
                    <a:pt x="45" y="69"/>
                    <a:pt x="45" y="108"/>
                  </a:cubicBezTo>
                  <a:cubicBezTo>
                    <a:pt x="45" y="146"/>
                    <a:pt x="70" y="176"/>
                    <a:pt x="108" y="176"/>
                  </a:cubicBezTo>
                  <a:cubicBezTo>
                    <a:pt x="146" y="176"/>
                    <a:pt x="171" y="146"/>
                    <a:pt x="171" y="108"/>
                  </a:cubicBezTo>
                  <a:cubicBezTo>
                    <a:pt x="171" y="69"/>
                    <a:pt x="146" y="39"/>
                    <a:pt x="108" y="39"/>
                  </a:cubicBezTo>
                  <a:close/>
                  <a:moveTo>
                    <a:pt x="108" y="0"/>
                  </a:moveTo>
                  <a:cubicBezTo>
                    <a:pt x="171" y="0"/>
                    <a:pt x="217" y="45"/>
                    <a:pt x="217" y="108"/>
                  </a:cubicBezTo>
                  <a:cubicBezTo>
                    <a:pt x="217" y="170"/>
                    <a:pt x="171" y="215"/>
                    <a:pt x="108" y="215"/>
                  </a:cubicBezTo>
                  <a:cubicBezTo>
                    <a:pt x="45" y="215"/>
                    <a:pt x="0" y="170"/>
                    <a:pt x="0" y="108"/>
                  </a:cubicBezTo>
                  <a:cubicBezTo>
                    <a:pt x="0" y="45"/>
                    <a:pt x="45" y="0"/>
                    <a:pt x="108"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7">
              <a:extLst>
                <a:ext uri="{FF2B5EF4-FFF2-40B4-BE49-F238E27FC236}">
                  <a16:creationId xmlns:a16="http://schemas.microsoft.com/office/drawing/2014/main" id="{D201BB18-98C5-4054-89A7-8B369F88487B}"/>
                </a:ext>
              </a:extLst>
            </p:cNvPr>
            <p:cNvSpPr>
              <a:spLocks noEditPoints="1"/>
            </p:cNvSpPr>
            <p:nvPr/>
          </p:nvSpPr>
          <p:spPr bwMode="auto">
            <a:xfrm>
              <a:off x="5283284" y="2100264"/>
              <a:ext cx="123825" cy="150813"/>
            </a:xfrm>
            <a:custGeom>
              <a:avLst/>
              <a:gdLst>
                <a:gd name="T0" fmla="*/ 91 w 169"/>
                <a:gd name="T1" fmla="*/ 38 h 207"/>
                <a:gd name="T2" fmla="*/ 45 w 169"/>
                <a:gd name="T3" fmla="*/ 38 h 207"/>
                <a:gd name="T4" fmla="*/ 45 w 169"/>
                <a:gd name="T5" fmla="*/ 95 h 207"/>
                <a:gd name="T6" fmla="*/ 91 w 169"/>
                <a:gd name="T7" fmla="*/ 95 h 207"/>
                <a:gd name="T8" fmla="*/ 122 w 169"/>
                <a:gd name="T9" fmla="*/ 66 h 207"/>
                <a:gd name="T10" fmla="*/ 91 w 169"/>
                <a:gd name="T11" fmla="*/ 38 h 207"/>
                <a:gd name="T12" fmla="*/ 77 w 169"/>
                <a:gd name="T13" fmla="*/ 133 h 207"/>
                <a:gd name="T14" fmla="*/ 45 w 169"/>
                <a:gd name="T15" fmla="*/ 133 h 207"/>
                <a:gd name="T16" fmla="*/ 45 w 169"/>
                <a:gd name="T17" fmla="*/ 207 h 207"/>
                <a:gd name="T18" fmla="*/ 0 w 169"/>
                <a:gd name="T19" fmla="*/ 207 h 207"/>
                <a:gd name="T20" fmla="*/ 0 w 169"/>
                <a:gd name="T21" fmla="*/ 0 h 207"/>
                <a:gd name="T22" fmla="*/ 98 w 169"/>
                <a:gd name="T23" fmla="*/ 0 h 207"/>
                <a:gd name="T24" fmla="*/ 167 w 169"/>
                <a:gd name="T25" fmla="*/ 67 h 207"/>
                <a:gd name="T26" fmla="*/ 122 w 169"/>
                <a:gd name="T27" fmla="*/ 128 h 207"/>
                <a:gd name="T28" fmla="*/ 169 w 169"/>
                <a:gd name="T29" fmla="*/ 207 h 207"/>
                <a:gd name="T30" fmla="*/ 118 w 169"/>
                <a:gd name="T31" fmla="*/ 207 h 207"/>
                <a:gd name="T32" fmla="*/ 77 w 169"/>
                <a:gd name="T33" fmla="*/ 13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9" h="207">
                  <a:moveTo>
                    <a:pt x="91" y="38"/>
                  </a:moveTo>
                  <a:lnTo>
                    <a:pt x="45" y="38"/>
                  </a:lnTo>
                  <a:lnTo>
                    <a:pt x="45" y="95"/>
                  </a:lnTo>
                  <a:lnTo>
                    <a:pt x="91" y="95"/>
                  </a:lnTo>
                  <a:cubicBezTo>
                    <a:pt x="109" y="95"/>
                    <a:pt x="122" y="84"/>
                    <a:pt x="122" y="66"/>
                  </a:cubicBezTo>
                  <a:cubicBezTo>
                    <a:pt x="122" y="49"/>
                    <a:pt x="109" y="38"/>
                    <a:pt x="91" y="38"/>
                  </a:cubicBezTo>
                  <a:close/>
                  <a:moveTo>
                    <a:pt x="77" y="133"/>
                  </a:moveTo>
                  <a:lnTo>
                    <a:pt x="45" y="133"/>
                  </a:lnTo>
                  <a:lnTo>
                    <a:pt x="45" y="207"/>
                  </a:lnTo>
                  <a:lnTo>
                    <a:pt x="0" y="207"/>
                  </a:lnTo>
                  <a:lnTo>
                    <a:pt x="0" y="0"/>
                  </a:lnTo>
                  <a:lnTo>
                    <a:pt x="98" y="0"/>
                  </a:lnTo>
                  <a:cubicBezTo>
                    <a:pt x="141" y="0"/>
                    <a:pt x="167" y="28"/>
                    <a:pt x="167" y="67"/>
                  </a:cubicBezTo>
                  <a:cubicBezTo>
                    <a:pt x="167" y="103"/>
                    <a:pt x="144" y="123"/>
                    <a:pt x="122" y="128"/>
                  </a:cubicBezTo>
                  <a:lnTo>
                    <a:pt x="169" y="207"/>
                  </a:lnTo>
                  <a:lnTo>
                    <a:pt x="118" y="207"/>
                  </a:lnTo>
                  <a:lnTo>
                    <a:pt x="77" y="133"/>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38">
              <a:extLst>
                <a:ext uri="{FF2B5EF4-FFF2-40B4-BE49-F238E27FC236}">
                  <a16:creationId xmlns:a16="http://schemas.microsoft.com/office/drawing/2014/main" id="{31BF192F-0A6F-4D6A-90F4-42E77E3E9501}"/>
                </a:ext>
              </a:extLst>
            </p:cNvPr>
            <p:cNvSpPr>
              <a:spLocks/>
            </p:cNvSpPr>
            <p:nvPr/>
          </p:nvSpPr>
          <p:spPr bwMode="auto">
            <a:xfrm>
              <a:off x="5440447" y="2100264"/>
              <a:ext cx="128588" cy="150813"/>
            </a:xfrm>
            <a:custGeom>
              <a:avLst/>
              <a:gdLst>
                <a:gd name="T0" fmla="*/ 61 w 178"/>
                <a:gd name="T1" fmla="*/ 124 h 207"/>
                <a:gd name="T2" fmla="*/ 44 w 178"/>
                <a:gd name="T3" fmla="*/ 144 h 207"/>
                <a:gd name="T4" fmla="*/ 44 w 178"/>
                <a:gd name="T5" fmla="*/ 207 h 207"/>
                <a:gd name="T6" fmla="*/ 0 w 178"/>
                <a:gd name="T7" fmla="*/ 207 h 207"/>
                <a:gd name="T8" fmla="*/ 0 w 178"/>
                <a:gd name="T9" fmla="*/ 0 h 207"/>
                <a:gd name="T10" fmla="*/ 44 w 178"/>
                <a:gd name="T11" fmla="*/ 0 h 207"/>
                <a:gd name="T12" fmla="*/ 44 w 178"/>
                <a:gd name="T13" fmla="*/ 92 h 207"/>
                <a:gd name="T14" fmla="*/ 118 w 178"/>
                <a:gd name="T15" fmla="*/ 0 h 207"/>
                <a:gd name="T16" fmla="*/ 172 w 178"/>
                <a:gd name="T17" fmla="*/ 0 h 207"/>
                <a:gd name="T18" fmla="*/ 90 w 178"/>
                <a:gd name="T19" fmla="*/ 97 h 207"/>
                <a:gd name="T20" fmla="*/ 178 w 178"/>
                <a:gd name="T21" fmla="*/ 207 h 207"/>
                <a:gd name="T22" fmla="*/ 124 w 178"/>
                <a:gd name="T23" fmla="*/ 207 h 207"/>
                <a:gd name="T24" fmla="*/ 61 w 178"/>
                <a:gd name="T25" fmla="*/ 12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207">
                  <a:moveTo>
                    <a:pt x="61" y="124"/>
                  </a:moveTo>
                  <a:lnTo>
                    <a:pt x="44" y="144"/>
                  </a:lnTo>
                  <a:lnTo>
                    <a:pt x="44" y="207"/>
                  </a:lnTo>
                  <a:lnTo>
                    <a:pt x="0" y="207"/>
                  </a:lnTo>
                  <a:lnTo>
                    <a:pt x="0" y="0"/>
                  </a:lnTo>
                  <a:lnTo>
                    <a:pt x="44" y="0"/>
                  </a:lnTo>
                  <a:lnTo>
                    <a:pt x="44" y="92"/>
                  </a:lnTo>
                  <a:lnTo>
                    <a:pt x="118" y="0"/>
                  </a:lnTo>
                  <a:lnTo>
                    <a:pt x="172" y="0"/>
                  </a:lnTo>
                  <a:lnTo>
                    <a:pt x="90" y="97"/>
                  </a:lnTo>
                  <a:lnTo>
                    <a:pt x="178" y="207"/>
                  </a:lnTo>
                  <a:lnTo>
                    <a:pt x="124" y="207"/>
                  </a:lnTo>
                  <a:lnTo>
                    <a:pt x="61" y="124"/>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Oval 39">
              <a:extLst>
                <a:ext uri="{FF2B5EF4-FFF2-40B4-BE49-F238E27FC236}">
                  <a16:creationId xmlns:a16="http://schemas.microsoft.com/office/drawing/2014/main" id="{18F38404-4B62-4327-8933-0D845F836374}"/>
                </a:ext>
              </a:extLst>
            </p:cNvPr>
            <p:cNvSpPr>
              <a:spLocks noChangeArrowheads="1"/>
            </p:cNvSpPr>
            <p:nvPr/>
          </p:nvSpPr>
          <p:spPr bwMode="auto">
            <a:xfrm>
              <a:off x="1457409" y="1947864"/>
              <a:ext cx="200025" cy="201613"/>
            </a:xfrm>
            <a:prstGeom prst="ellipse">
              <a:avLst/>
            </a:prstGeom>
            <a:solidFill>
              <a:srgbClr val="4B3B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40">
              <a:extLst>
                <a:ext uri="{FF2B5EF4-FFF2-40B4-BE49-F238E27FC236}">
                  <a16:creationId xmlns:a16="http://schemas.microsoft.com/office/drawing/2014/main" id="{50A06783-ABC4-4A33-AF3C-E7BAABE51A68}"/>
                </a:ext>
              </a:extLst>
            </p:cNvPr>
            <p:cNvSpPr>
              <a:spLocks/>
            </p:cNvSpPr>
            <p:nvPr/>
          </p:nvSpPr>
          <p:spPr bwMode="auto">
            <a:xfrm>
              <a:off x="1454234" y="1627189"/>
              <a:ext cx="604838" cy="839788"/>
            </a:xfrm>
            <a:custGeom>
              <a:avLst/>
              <a:gdLst>
                <a:gd name="T0" fmla="*/ 36 w 834"/>
                <a:gd name="T1" fmla="*/ 4 h 1157"/>
                <a:gd name="T2" fmla="*/ 9 w 834"/>
                <a:gd name="T3" fmla="*/ 38 h 1157"/>
                <a:gd name="T4" fmla="*/ 30 w 834"/>
                <a:gd name="T5" fmla="*/ 59 h 1157"/>
                <a:gd name="T6" fmla="*/ 451 w 834"/>
                <a:gd name="T7" fmla="*/ 418 h 1157"/>
                <a:gd name="T8" fmla="*/ 516 w 834"/>
                <a:gd name="T9" fmla="*/ 1120 h 1157"/>
                <a:gd name="T10" fmla="*/ 517 w 834"/>
                <a:gd name="T11" fmla="*/ 1133 h 1157"/>
                <a:gd name="T12" fmla="*/ 562 w 834"/>
                <a:gd name="T13" fmla="*/ 1134 h 1157"/>
                <a:gd name="T14" fmla="*/ 825 w 834"/>
                <a:gd name="T15" fmla="*/ 260 h 1157"/>
                <a:gd name="T16" fmla="*/ 784 w 834"/>
                <a:gd name="T17" fmla="*/ 188 h 1157"/>
                <a:gd name="T18" fmla="*/ 36 w 834"/>
                <a:gd name="T19" fmla="*/ 4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4" h="1157">
                  <a:moveTo>
                    <a:pt x="36" y="4"/>
                  </a:moveTo>
                  <a:cubicBezTo>
                    <a:pt x="16" y="0"/>
                    <a:pt x="0" y="20"/>
                    <a:pt x="9" y="38"/>
                  </a:cubicBezTo>
                  <a:cubicBezTo>
                    <a:pt x="14" y="46"/>
                    <a:pt x="21" y="53"/>
                    <a:pt x="30" y="59"/>
                  </a:cubicBezTo>
                  <a:cubicBezTo>
                    <a:pt x="207" y="171"/>
                    <a:pt x="375" y="261"/>
                    <a:pt x="451" y="418"/>
                  </a:cubicBezTo>
                  <a:cubicBezTo>
                    <a:pt x="545" y="611"/>
                    <a:pt x="512" y="847"/>
                    <a:pt x="516" y="1120"/>
                  </a:cubicBezTo>
                  <a:cubicBezTo>
                    <a:pt x="516" y="1124"/>
                    <a:pt x="517" y="1129"/>
                    <a:pt x="517" y="1133"/>
                  </a:cubicBezTo>
                  <a:cubicBezTo>
                    <a:pt x="523" y="1156"/>
                    <a:pt x="556" y="1157"/>
                    <a:pt x="562" y="1134"/>
                  </a:cubicBezTo>
                  <a:lnTo>
                    <a:pt x="825" y="260"/>
                  </a:lnTo>
                  <a:cubicBezTo>
                    <a:pt x="834" y="229"/>
                    <a:pt x="816" y="196"/>
                    <a:pt x="784" y="188"/>
                  </a:cubicBezTo>
                  <a:lnTo>
                    <a:pt x="36" y="4"/>
                  </a:lnTo>
                  <a:close/>
                </a:path>
              </a:pathLst>
            </a:custGeom>
            <a:solidFill>
              <a:srgbClr val="4B3B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Oval 41">
              <a:extLst>
                <a:ext uri="{FF2B5EF4-FFF2-40B4-BE49-F238E27FC236}">
                  <a16:creationId xmlns:a16="http://schemas.microsoft.com/office/drawing/2014/main" id="{78567134-37C3-4997-AEA3-65BE8DEC93AE}"/>
                </a:ext>
              </a:extLst>
            </p:cNvPr>
            <p:cNvSpPr>
              <a:spLocks noChangeArrowheads="1"/>
            </p:cNvSpPr>
            <p:nvPr/>
          </p:nvSpPr>
          <p:spPr bwMode="auto">
            <a:xfrm>
              <a:off x="2516272" y="1404939"/>
              <a:ext cx="177800" cy="177800"/>
            </a:xfrm>
            <a:prstGeom prst="ellipse">
              <a:avLst/>
            </a:prstGeom>
            <a:solidFill>
              <a:srgbClr val="8D4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42">
              <a:extLst>
                <a:ext uri="{FF2B5EF4-FFF2-40B4-BE49-F238E27FC236}">
                  <a16:creationId xmlns:a16="http://schemas.microsoft.com/office/drawing/2014/main" id="{19B96EA1-DF68-4B83-8BCC-9FC09E451F59}"/>
                </a:ext>
              </a:extLst>
            </p:cNvPr>
            <p:cNvSpPr>
              <a:spLocks/>
            </p:cNvSpPr>
            <p:nvPr/>
          </p:nvSpPr>
          <p:spPr bwMode="auto">
            <a:xfrm>
              <a:off x="2124159" y="1185864"/>
              <a:ext cx="569913" cy="692150"/>
            </a:xfrm>
            <a:custGeom>
              <a:avLst/>
              <a:gdLst>
                <a:gd name="T0" fmla="*/ 748 w 786"/>
                <a:gd name="T1" fmla="*/ 946 h 954"/>
                <a:gd name="T2" fmla="*/ 759 w 786"/>
                <a:gd name="T3" fmla="*/ 911 h 954"/>
                <a:gd name="T4" fmla="*/ 363 w 786"/>
                <a:gd name="T5" fmla="*/ 618 h 954"/>
                <a:gd name="T6" fmla="*/ 245 w 786"/>
                <a:gd name="T7" fmla="*/ 25 h 954"/>
                <a:gd name="T8" fmla="*/ 214 w 786"/>
                <a:gd name="T9" fmla="*/ 29 h 954"/>
                <a:gd name="T10" fmla="*/ 7 w 786"/>
                <a:gd name="T11" fmla="*/ 717 h 954"/>
                <a:gd name="T12" fmla="*/ 7 w 786"/>
                <a:gd name="T13" fmla="*/ 717 h 954"/>
                <a:gd name="T14" fmla="*/ 41 w 786"/>
                <a:gd name="T15" fmla="*/ 773 h 954"/>
                <a:gd name="T16" fmla="*/ 748 w 786"/>
                <a:gd name="T17" fmla="*/ 946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6" h="954">
                  <a:moveTo>
                    <a:pt x="748" y="946"/>
                  </a:moveTo>
                  <a:cubicBezTo>
                    <a:pt x="786" y="954"/>
                    <a:pt x="786" y="921"/>
                    <a:pt x="759" y="911"/>
                  </a:cubicBezTo>
                  <a:cubicBezTo>
                    <a:pt x="628" y="859"/>
                    <a:pt x="482" y="780"/>
                    <a:pt x="363" y="618"/>
                  </a:cubicBezTo>
                  <a:cubicBezTo>
                    <a:pt x="264" y="484"/>
                    <a:pt x="242" y="211"/>
                    <a:pt x="245" y="25"/>
                  </a:cubicBezTo>
                  <a:cubicBezTo>
                    <a:pt x="245" y="10"/>
                    <a:pt x="224" y="0"/>
                    <a:pt x="214" y="29"/>
                  </a:cubicBezTo>
                  <a:lnTo>
                    <a:pt x="7" y="717"/>
                  </a:lnTo>
                  <a:cubicBezTo>
                    <a:pt x="7" y="717"/>
                    <a:pt x="7" y="717"/>
                    <a:pt x="7" y="717"/>
                  </a:cubicBezTo>
                  <a:cubicBezTo>
                    <a:pt x="0" y="742"/>
                    <a:pt x="17" y="767"/>
                    <a:pt x="41" y="773"/>
                  </a:cubicBezTo>
                  <a:lnTo>
                    <a:pt x="748" y="946"/>
                  </a:lnTo>
                  <a:close/>
                </a:path>
              </a:pathLst>
            </a:custGeom>
            <a:solidFill>
              <a:srgbClr val="8D4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Oval 43">
              <a:extLst>
                <a:ext uri="{FF2B5EF4-FFF2-40B4-BE49-F238E27FC236}">
                  <a16:creationId xmlns:a16="http://schemas.microsoft.com/office/drawing/2014/main" id="{769A3B28-B1E1-4FC3-99C5-C86DB8FFC777}"/>
                </a:ext>
              </a:extLst>
            </p:cNvPr>
            <p:cNvSpPr>
              <a:spLocks noChangeArrowheads="1"/>
            </p:cNvSpPr>
            <p:nvPr/>
          </p:nvSpPr>
          <p:spPr bwMode="auto">
            <a:xfrm>
              <a:off x="1708234" y="1169989"/>
              <a:ext cx="193675" cy="195263"/>
            </a:xfrm>
            <a:prstGeom prst="ellipse">
              <a:avLst/>
            </a:prstGeom>
            <a:solidFill>
              <a:srgbClr val="F7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44">
              <a:extLst>
                <a:ext uri="{FF2B5EF4-FFF2-40B4-BE49-F238E27FC236}">
                  <a16:creationId xmlns:a16="http://schemas.microsoft.com/office/drawing/2014/main" id="{57C9EFA4-0D47-4FFA-9CA3-79CD8411D496}"/>
                </a:ext>
              </a:extLst>
            </p:cNvPr>
            <p:cNvSpPr>
              <a:spLocks/>
            </p:cNvSpPr>
            <p:nvPr/>
          </p:nvSpPr>
          <p:spPr bwMode="auto">
            <a:xfrm>
              <a:off x="1487572" y="1169989"/>
              <a:ext cx="755650" cy="555625"/>
            </a:xfrm>
            <a:custGeom>
              <a:avLst/>
              <a:gdLst>
                <a:gd name="T0" fmla="*/ 1005 w 1041"/>
                <a:gd name="T1" fmla="*/ 19 h 765"/>
                <a:gd name="T2" fmla="*/ 592 w 1041"/>
                <a:gd name="T3" fmla="*/ 495 h 765"/>
                <a:gd name="T4" fmla="*/ 40 w 1041"/>
                <a:gd name="T5" fmla="*/ 527 h 765"/>
                <a:gd name="T6" fmla="*/ 39 w 1041"/>
                <a:gd name="T7" fmla="*/ 527 h 765"/>
                <a:gd name="T8" fmla="*/ 31 w 1041"/>
                <a:gd name="T9" fmla="*/ 577 h 765"/>
                <a:gd name="T10" fmla="*/ 773 w 1041"/>
                <a:gd name="T11" fmla="*/ 760 h 765"/>
                <a:gd name="T12" fmla="*/ 826 w 1041"/>
                <a:gd name="T13" fmla="*/ 730 h 765"/>
                <a:gd name="T14" fmla="*/ 1041 w 1041"/>
                <a:gd name="T15" fmla="*/ 16 h 765"/>
                <a:gd name="T16" fmla="*/ 1005 w 1041"/>
                <a:gd name="T17" fmla="*/ 19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1" h="765">
                  <a:moveTo>
                    <a:pt x="1005" y="19"/>
                  </a:moveTo>
                  <a:cubicBezTo>
                    <a:pt x="926" y="173"/>
                    <a:pt x="787" y="392"/>
                    <a:pt x="592" y="495"/>
                  </a:cubicBezTo>
                  <a:cubicBezTo>
                    <a:pt x="452" y="570"/>
                    <a:pt x="233" y="560"/>
                    <a:pt x="40" y="527"/>
                  </a:cubicBezTo>
                  <a:cubicBezTo>
                    <a:pt x="40" y="527"/>
                    <a:pt x="40" y="527"/>
                    <a:pt x="39" y="527"/>
                  </a:cubicBezTo>
                  <a:cubicBezTo>
                    <a:pt x="8" y="522"/>
                    <a:pt x="0" y="570"/>
                    <a:pt x="31" y="577"/>
                  </a:cubicBezTo>
                  <a:lnTo>
                    <a:pt x="773" y="760"/>
                  </a:lnTo>
                  <a:cubicBezTo>
                    <a:pt x="796" y="765"/>
                    <a:pt x="820" y="752"/>
                    <a:pt x="826" y="730"/>
                  </a:cubicBezTo>
                  <a:lnTo>
                    <a:pt x="1041" y="16"/>
                  </a:lnTo>
                  <a:cubicBezTo>
                    <a:pt x="1041" y="0"/>
                    <a:pt x="1014" y="3"/>
                    <a:pt x="1005" y="19"/>
                  </a:cubicBezTo>
                  <a:close/>
                </a:path>
              </a:pathLst>
            </a:custGeom>
            <a:solidFill>
              <a:srgbClr val="F7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Oval 45">
              <a:extLst>
                <a:ext uri="{FF2B5EF4-FFF2-40B4-BE49-F238E27FC236}">
                  <a16:creationId xmlns:a16="http://schemas.microsoft.com/office/drawing/2014/main" id="{68381ADA-B154-4266-BA23-410DE888A76A}"/>
                </a:ext>
              </a:extLst>
            </p:cNvPr>
            <p:cNvSpPr>
              <a:spLocks noChangeArrowheads="1"/>
            </p:cNvSpPr>
            <p:nvPr/>
          </p:nvSpPr>
          <p:spPr bwMode="auto">
            <a:xfrm>
              <a:off x="2268622" y="2149477"/>
              <a:ext cx="177800" cy="179388"/>
            </a:xfrm>
            <a:prstGeom prst="ellipse">
              <a:avLst/>
            </a:prstGeom>
            <a:solidFill>
              <a:srgbClr val="FBCD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46">
              <a:extLst>
                <a:ext uri="{FF2B5EF4-FFF2-40B4-BE49-F238E27FC236}">
                  <a16:creationId xmlns:a16="http://schemas.microsoft.com/office/drawing/2014/main" id="{BB2739CD-CB82-4310-8ACC-CCECC6BD2CC9}"/>
                </a:ext>
              </a:extLst>
            </p:cNvPr>
            <p:cNvSpPr>
              <a:spLocks/>
            </p:cNvSpPr>
            <p:nvPr/>
          </p:nvSpPr>
          <p:spPr bwMode="auto">
            <a:xfrm>
              <a:off x="1898734" y="1785939"/>
              <a:ext cx="776288" cy="706438"/>
            </a:xfrm>
            <a:custGeom>
              <a:avLst/>
              <a:gdLst>
                <a:gd name="T0" fmla="*/ 6 w 1069"/>
                <a:gd name="T1" fmla="*/ 932 h 973"/>
                <a:gd name="T2" fmla="*/ 41 w 1069"/>
                <a:gd name="T3" fmla="*/ 963 h 973"/>
                <a:gd name="T4" fmla="*/ 67 w 1069"/>
                <a:gd name="T5" fmla="*/ 937 h 973"/>
                <a:gd name="T6" fmla="*/ 450 w 1069"/>
                <a:gd name="T7" fmla="*/ 357 h 973"/>
                <a:gd name="T8" fmla="*/ 1037 w 1069"/>
                <a:gd name="T9" fmla="*/ 227 h 973"/>
                <a:gd name="T10" fmla="*/ 1038 w 1069"/>
                <a:gd name="T11" fmla="*/ 227 h 973"/>
                <a:gd name="T12" fmla="*/ 1042 w 1069"/>
                <a:gd name="T13" fmla="*/ 181 h 973"/>
                <a:gd name="T14" fmla="*/ 328 w 1069"/>
                <a:gd name="T15" fmla="*/ 5 h 973"/>
                <a:gd name="T16" fmla="*/ 276 w 1069"/>
                <a:gd name="T17" fmla="*/ 35 h 973"/>
                <a:gd name="T18" fmla="*/ 6 w 1069"/>
                <a:gd name="T19" fmla="*/ 932 h 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9" h="973">
                  <a:moveTo>
                    <a:pt x="6" y="932"/>
                  </a:moveTo>
                  <a:cubicBezTo>
                    <a:pt x="0" y="953"/>
                    <a:pt x="21" y="973"/>
                    <a:pt x="41" y="963"/>
                  </a:cubicBezTo>
                  <a:cubicBezTo>
                    <a:pt x="51" y="958"/>
                    <a:pt x="61" y="949"/>
                    <a:pt x="67" y="937"/>
                  </a:cubicBezTo>
                  <a:cubicBezTo>
                    <a:pt x="182" y="709"/>
                    <a:pt x="309" y="452"/>
                    <a:pt x="450" y="357"/>
                  </a:cubicBezTo>
                  <a:cubicBezTo>
                    <a:pt x="643" y="226"/>
                    <a:pt x="845" y="237"/>
                    <a:pt x="1037" y="227"/>
                  </a:cubicBezTo>
                  <a:lnTo>
                    <a:pt x="1038" y="227"/>
                  </a:lnTo>
                  <a:cubicBezTo>
                    <a:pt x="1065" y="226"/>
                    <a:pt x="1069" y="187"/>
                    <a:pt x="1042" y="181"/>
                  </a:cubicBezTo>
                  <a:lnTo>
                    <a:pt x="328" y="5"/>
                  </a:lnTo>
                  <a:cubicBezTo>
                    <a:pt x="305" y="0"/>
                    <a:pt x="282" y="13"/>
                    <a:pt x="276" y="35"/>
                  </a:cubicBezTo>
                  <a:lnTo>
                    <a:pt x="6" y="932"/>
                  </a:lnTo>
                  <a:close/>
                </a:path>
              </a:pathLst>
            </a:custGeom>
            <a:solidFill>
              <a:srgbClr val="FBCD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51" name="Graphic 50">
            <a:extLst>
              <a:ext uri="{FF2B5EF4-FFF2-40B4-BE49-F238E27FC236}">
                <a16:creationId xmlns:a16="http://schemas.microsoft.com/office/drawing/2014/main" id="{2D8B23E4-538D-4F93-BFD2-5B6BF9238885}"/>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4324" r="35688"/>
          <a:stretch/>
        </p:blipFill>
        <p:spPr>
          <a:xfrm>
            <a:off x="6851186" y="-24714"/>
            <a:ext cx="5340814" cy="6721475"/>
          </a:xfrm>
          <a:prstGeom prst="rect">
            <a:avLst/>
          </a:prstGeom>
        </p:spPr>
      </p:pic>
      <p:grpSp>
        <p:nvGrpSpPr>
          <p:cNvPr id="53" name="Group 4">
            <a:extLst>
              <a:ext uri="{FF2B5EF4-FFF2-40B4-BE49-F238E27FC236}">
                <a16:creationId xmlns:a16="http://schemas.microsoft.com/office/drawing/2014/main" id="{182937AE-9B2A-4E69-B459-A1D98BB5AFFB}"/>
              </a:ext>
            </a:extLst>
          </p:cNvPr>
          <p:cNvGrpSpPr>
            <a:grpSpLocks noChangeAspect="1"/>
          </p:cNvGrpSpPr>
          <p:nvPr userDrawn="1"/>
        </p:nvGrpSpPr>
        <p:grpSpPr bwMode="auto">
          <a:xfrm>
            <a:off x="7666820" y="5719162"/>
            <a:ext cx="1675369" cy="620095"/>
            <a:chOff x="3109" y="2242"/>
            <a:chExt cx="1205" cy="446"/>
          </a:xfrm>
        </p:grpSpPr>
        <p:sp>
          <p:nvSpPr>
            <p:cNvPr id="54" name="Freeform 5">
              <a:extLst>
                <a:ext uri="{FF2B5EF4-FFF2-40B4-BE49-F238E27FC236}">
                  <a16:creationId xmlns:a16="http://schemas.microsoft.com/office/drawing/2014/main" id="{6EEA6029-A972-4044-A9D9-5236A066AB32}"/>
                </a:ext>
              </a:extLst>
            </p:cNvPr>
            <p:cNvSpPr>
              <a:spLocks/>
            </p:cNvSpPr>
            <p:nvPr/>
          </p:nvSpPr>
          <p:spPr bwMode="auto">
            <a:xfrm>
              <a:off x="3109" y="2242"/>
              <a:ext cx="450" cy="446"/>
            </a:xfrm>
            <a:custGeom>
              <a:avLst/>
              <a:gdLst>
                <a:gd name="T0" fmla="*/ 2315 w 2315"/>
                <a:gd name="T1" fmla="*/ 1343 h 2293"/>
                <a:gd name="T2" fmla="*/ 1365 w 2315"/>
                <a:gd name="T3" fmla="*/ 2293 h 2293"/>
                <a:gd name="T4" fmla="*/ 0 w 2315"/>
                <a:gd name="T5" fmla="*/ 2293 h 2293"/>
                <a:gd name="T6" fmla="*/ 0 w 2315"/>
                <a:gd name="T7" fmla="*/ 971 h 2293"/>
                <a:gd name="T8" fmla="*/ 972 w 2315"/>
                <a:gd name="T9" fmla="*/ 0 h 2293"/>
                <a:gd name="T10" fmla="*/ 972 w 2315"/>
                <a:gd name="T11" fmla="*/ 1343 h 2293"/>
                <a:gd name="T12" fmla="*/ 2315 w 2315"/>
                <a:gd name="T13" fmla="*/ 1343 h 2293"/>
              </a:gdLst>
              <a:ahLst/>
              <a:cxnLst>
                <a:cxn ang="0">
                  <a:pos x="T0" y="T1"/>
                </a:cxn>
                <a:cxn ang="0">
                  <a:pos x="T2" y="T3"/>
                </a:cxn>
                <a:cxn ang="0">
                  <a:pos x="T4" y="T5"/>
                </a:cxn>
                <a:cxn ang="0">
                  <a:pos x="T6" y="T7"/>
                </a:cxn>
                <a:cxn ang="0">
                  <a:pos x="T8" y="T9"/>
                </a:cxn>
                <a:cxn ang="0">
                  <a:pos x="T10" y="T11"/>
                </a:cxn>
                <a:cxn ang="0">
                  <a:pos x="T12" y="T13"/>
                </a:cxn>
              </a:cxnLst>
              <a:rect l="0" t="0" r="r" b="b"/>
              <a:pathLst>
                <a:path w="2315" h="2293">
                  <a:moveTo>
                    <a:pt x="2315" y="1343"/>
                  </a:moveTo>
                  <a:lnTo>
                    <a:pt x="1365" y="2293"/>
                  </a:lnTo>
                  <a:lnTo>
                    <a:pt x="0" y="2293"/>
                  </a:lnTo>
                  <a:lnTo>
                    <a:pt x="0" y="971"/>
                  </a:lnTo>
                  <a:lnTo>
                    <a:pt x="972" y="0"/>
                  </a:lnTo>
                  <a:lnTo>
                    <a:pt x="972" y="1343"/>
                  </a:lnTo>
                  <a:lnTo>
                    <a:pt x="2315" y="1343"/>
                  </a:ln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Rectangle 6">
              <a:extLst>
                <a:ext uri="{FF2B5EF4-FFF2-40B4-BE49-F238E27FC236}">
                  <a16:creationId xmlns:a16="http://schemas.microsoft.com/office/drawing/2014/main" id="{802E1597-49D2-43F4-86C0-F477E89F90FE}"/>
                </a:ext>
              </a:extLst>
            </p:cNvPr>
            <p:cNvSpPr>
              <a:spLocks noChangeArrowheads="1"/>
            </p:cNvSpPr>
            <p:nvPr/>
          </p:nvSpPr>
          <p:spPr bwMode="auto">
            <a:xfrm>
              <a:off x="3297" y="2242"/>
              <a:ext cx="262" cy="261"/>
            </a:xfrm>
            <a:prstGeom prst="rect">
              <a:avLst/>
            </a:prstGeom>
            <a:solidFill>
              <a:srgbClr val="FCB5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7">
              <a:extLst>
                <a:ext uri="{FF2B5EF4-FFF2-40B4-BE49-F238E27FC236}">
                  <a16:creationId xmlns:a16="http://schemas.microsoft.com/office/drawing/2014/main" id="{D3901051-63C6-44DE-A3F9-9DEF6F38804C}"/>
                </a:ext>
              </a:extLst>
            </p:cNvPr>
            <p:cNvSpPr>
              <a:spLocks/>
            </p:cNvSpPr>
            <p:nvPr/>
          </p:nvSpPr>
          <p:spPr bwMode="auto">
            <a:xfrm>
              <a:off x="3421" y="2391"/>
              <a:ext cx="42" cy="91"/>
            </a:xfrm>
            <a:custGeom>
              <a:avLst/>
              <a:gdLst>
                <a:gd name="T0" fmla="*/ 213 w 213"/>
                <a:gd name="T1" fmla="*/ 89 h 466"/>
                <a:gd name="T2" fmla="*/ 169 w 213"/>
                <a:gd name="T3" fmla="*/ 81 h 466"/>
                <a:gd name="T4" fmla="*/ 134 w 213"/>
                <a:gd name="T5" fmla="*/ 117 h 466"/>
                <a:gd name="T6" fmla="*/ 134 w 213"/>
                <a:gd name="T7" fmla="*/ 131 h 466"/>
                <a:gd name="T8" fmla="*/ 212 w 213"/>
                <a:gd name="T9" fmla="*/ 131 h 466"/>
                <a:gd name="T10" fmla="*/ 212 w 213"/>
                <a:gd name="T11" fmla="*/ 209 h 466"/>
                <a:gd name="T12" fmla="*/ 136 w 213"/>
                <a:gd name="T13" fmla="*/ 209 h 466"/>
                <a:gd name="T14" fmla="*/ 136 w 213"/>
                <a:gd name="T15" fmla="*/ 466 h 466"/>
                <a:gd name="T16" fmla="*/ 39 w 213"/>
                <a:gd name="T17" fmla="*/ 466 h 466"/>
                <a:gd name="T18" fmla="*/ 39 w 213"/>
                <a:gd name="T19" fmla="*/ 209 h 466"/>
                <a:gd name="T20" fmla="*/ 0 w 213"/>
                <a:gd name="T21" fmla="*/ 209 h 466"/>
                <a:gd name="T22" fmla="*/ 0 w 213"/>
                <a:gd name="T23" fmla="*/ 130 h 466"/>
                <a:gd name="T24" fmla="*/ 39 w 213"/>
                <a:gd name="T25" fmla="*/ 130 h 466"/>
                <a:gd name="T26" fmla="*/ 39 w 213"/>
                <a:gd name="T27" fmla="*/ 108 h 466"/>
                <a:gd name="T28" fmla="*/ 67 w 213"/>
                <a:gd name="T29" fmla="*/ 26 h 466"/>
                <a:gd name="T30" fmla="*/ 144 w 213"/>
                <a:gd name="T31" fmla="*/ 0 h 466"/>
                <a:gd name="T32" fmla="*/ 213 w 213"/>
                <a:gd name="T33" fmla="*/ 9 h 466"/>
                <a:gd name="T34" fmla="*/ 213 w 213"/>
                <a:gd name="T35" fmla="*/ 8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 h="466">
                  <a:moveTo>
                    <a:pt x="213" y="89"/>
                  </a:moveTo>
                  <a:cubicBezTo>
                    <a:pt x="199" y="84"/>
                    <a:pt x="185" y="81"/>
                    <a:pt x="169" y="81"/>
                  </a:cubicBezTo>
                  <a:cubicBezTo>
                    <a:pt x="147" y="81"/>
                    <a:pt x="134" y="92"/>
                    <a:pt x="134" y="117"/>
                  </a:cubicBezTo>
                  <a:lnTo>
                    <a:pt x="134" y="131"/>
                  </a:lnTo>
                  <a:lnTo>
                    <a:pt x="212" y="131"/>
                  </a:lnTo>
                  <a:lnTo>
                    <a:pt x="212" y="209"/>
                  </a:lnTo>
                  <a:lnTo>
                    <a:pt x="136" y="209"/>
                  </a:lnTo>
                  <a:lnTo>
                    <a:pt x="136" y="466"/>
                  </a:lnTo>
                  <a:lnTo>
                    <a:pt x="39" y="466"/>
                  </a:lnTo>
                  <a:lnTo>
                    <a:pt x="39" y="209"/>
                  </a:lnTo>
                  <a:lnTo>
                    <a:pt x="0" y="209"/>
                  </a:lnTo>
                  <a:lnTo>
                    <a:pt x="0" y="130"/>
                  </a:lnTo>
                  <a:lnTo>
                    <a:pt x="39" y="130"/>
                  </a:lnTo>
                  <a:lnTo>
                    <a:pt x="39" y="108"/>
                  </a:lnTo>
                  <a:cubicBezTo>
                    <a:pt x="39" y="71"/>
                    <a:pt x="49" y="44"/>
                    <a:pt x="67" y="26"/>
                  </a:cubicBezTo>
                  <a:cubicBezTo>
                    <a:pt x="84" y="9"/>
                    <a:pt x="110" y="0"/>
                    <a:pt x="144" y="0"/>
                  </a:cubicBezTo>
                  <a:cubicBezTo>
                    <a:pt x="175" y="0"/>
                    <a:pt x="195" y="4"/>
                    <a:pt x="213" y="9"/>
                  </a:cubicBezTo>
                  <a:lnTo>
                    <a:pt x="213" y="89"/>
                  </a:ln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8">
              <a:extLst>
                <a:ext uri="{FF2B5EF4-FFF2-40B4-BE49-F238E27FC236}">
                  <a16:creationId xmlns:a16="http://schemas.microsoft.com/office/drawing/2014/main" id="{7B9FB4F1-2523-41F1-A2AE-32C5C8B3AA6C}"/>
                </a:ext>
              </a:extLst>
            </p:cNvPr>
            <p:cNvSpPr>
              <a:spLocks/>
            </p:cNvSpPr>
            <p:nvPr/>
          </p:nvSpPr>
          <p:spPr bwMode="auto">
            <a:xfrm>
              <a:off x="3469" y="2394"/>
              <a:ext cx="68" cy="89"/>
            </a:xfrm>
            <a:custGeom>
              <a:avLst/>
              <a:gdLst>
                <a:gd name="T0" fmla="*/ 188 w 350"/>
                <a:gd name="T1" fmla="*/ 455 h 455"/>
                <a:gd name="T2" fmla="*/ 0 w 350"/>
                <a:gd name="T3" fmla="*/ 384 h 455"/>
                <a:gd name="T4" fmla="*/ 58 w 350"/>
                <a:gd name="T5" fmla="*/ 315 h 455"/>
                <a:gd name="T6" fmla="*/ 190 w 350"/>
                <a:gd name="T7" fmla="*/ 369 h 455"/>
                <a:gd name="T8" fmla="*/ 254 w 350"/>
                <a:gd name="T9" fmla="*/ 326 h 455"/>
                <a:gd name="T10" fmla="*/ 164 w 350"/>
                <a:gd name="T11" fmla="*/ 270 h 455"/>
                <a:gd name="T12" fmla="*/ 18 w 350"/>
                <a:gd name="T13" fmla="*/ 133 h 455"/>
                <a:gd name="T14" fmla="*/ 173 w 350"/>
                <a:gd name="T15" fmla="*/ 0 h 455"/>
                <a:gd name="T16" fmla="*/ 337 w 350"/>
                <a:gd name="T17" fmla="*/ 56 h 455"/>
                <a:gd name="T18" fmla="*/ 287 w 350"/>
                <a:gd name="T19" fmla="*/ 129 h 455"/>
                <a:gd name="T20" fmla="*/ 171 w 350"/>
                <a:gd name="T21" fmla="*/ 86 h 455"/>
                <a:gd name="T22" fmla="*/ 115 w 350"/>
                <a:gd name="T23" fmla="*/ 126 h 455"/>
                <a:gd name="T24" fmla="*/ 210 w 350"/>
                <a:gd name="T25" fmla="*/ 184 h 455"/>
                <a:gd name="T26" fmla="*/ 350 w 350"/>
                <a:gd name="T27" fmla="*/ 318 h 455"/>
                <a:gd name="T28" fmla="*/ 188 w 350"/>
                <a:gd name="T29" fmla="*/ 45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0" h="455">
                  <a:moveTo>
                    <a:pt x="188" y="455"/>
                  </a:moveTo>
                  <a:cubicBezTo>
                    <a:pt x="121" y="455"/>
                    <a:pt x="53" y="431"/>
                    <a:pt x="0" y="384"/>
                  </a:cubicBezTo>
                  <a:lnTo>
                    <a:pt x="58" y="315"/>
                  </a:lnTo>
                  <a:cubicBezTo>
                    <a:pt x="98" y="348"/>
                    <a:pt x="139" y="369"/>
                    <a:pt x="190" y="369"/>
                  </a:cubicBezTo>
                  <a:cubicBezTo>
                    <a:pt x="230" y="369"/>
                    <a:pt x="254" y="353"/>
                    <a:pt x="254" y="326"/>
                  </a:cubicBezTo>
                  <a:cubicBezTo>
                    <a:pt x="254" y="301"/>
                    <a:pt x="238" y="289"/>
                    <a:pt x="164" y="270"/>
                  </a:cubicBezTo>
                  <a:cubicBezTo>
                    <a:pt x="75" y="247"/>
                    <a:pt x="18" y="222"/>
                    <a:pt x="18" y="133"/>
                  </a:cubicBezTo>
                  <a:cubicBezTo>
                    <a:pt x="18" y="53"/>
                    <a:pt x="82" y="0"/>
                    <a:pt x="173" y="0"/>
                  </a:cubicBezTo>
                  <a:cubicBezTo>
                    <a:pt x="237" y="0"/>
                    <a:pt x="292" y="20"/>
                    <a:pt x="337" y="56"/>
                  </a:cubicBezTo>
                  <a:lnTo>
                    <a:pt x="287" y="129"/>
                  </a:lnTo>
                  <a:cubicBezTo>
                    <a:pt x="247" y="102"/>
                    <a:pt x="209" y="86"/>
                    <a:pt x="171" y="86"/>
                  </a:cubicBezTo>
                  <a:cubicBezTo>
                    <a:pt x="134" y="86"/>
                    <a:pt x="115" y="103"/>
                    <a:pt x="115" y="126"/>
                  </a:cubicBezTo>
                  <a:cubicBezTo>
                    <a:pt x="115" y="155"/>
                    <a:pt x="134" y="164"/>
                    <a:pt x="210" y="184"/>
                  </a:cubicBezTo>
                  <a:cubicBezTo>
                    <a:pt x="300" y="207"/>
                    <a:pt x="350" y="239"/>
                    <a:pt x="350" y="318"/>
                  </a:cubicBezTo>
                  <a:cubicBezTo>
                    <a:pt x="350" y="406"/>
                    <a:pt x="283" y="455"/>
                    <a:pt x="188" y="455"/>
                  </a:cubicBez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9">
              <a:extLst>
                <a:ext uri="{FF2B5EF4-FFF2-40B4-BE49-F238E27FC236}">
                  <a16:creationId xmlns:a16="http://schemas.microsoft.com/office/drawing/2014/main" id="{4A450136-368B-49DF-BF8F-E61341BEA91B}"/>
                </a:ext>
              </a:extLst>
            </p:cNvPr>
            <p:cNvSpPr>
              <a:spLocks noEditPoints="1"/>
            </p:cNvSpPr>
            <p:nvPr/>
          </p:nvSpPr>
          <p:spPr bwMode="auto">
            <a:xfrm>
              <a:off x="3319" y="2394"/>
              <a:ext cx="92" cy="89"/>
            </a:xfrm>
            <a:custGeom>
              <a:avLst/>
              <a:gdLst>
                <a:gd name="T0" fmla="*/ 236 w 471"/>
                <a:gd name="T1" fmla="*/ 0 h 457"/>
                <a:gd name="T2" fmla="*/ 0 w 471"/>
                <a:gd name="T3" fmla="*/ 228 h 457"/>
                <a:gd name="T4" fmla="*/ 235 w 471"/>
                <a:gd name="T5" fmla="*/ 457 h 457"/>
                <a:gd name="T6" fmla="*/ 471 w 471"/>
                <a:gd name="T7" fmla="*/ 228 h 457"/>
                <a:gd name="T8" fmla="*/ 236 w 471"/>
                <a:gd name="T9" fmla="*/ 0 h 457"/>
                <a:gd name="T10" fmla="*/ 236 w 471"/>
                <a:gd name="T11" fmla="*/ 367 h 457"/>
                <a:gd name="T12" fmla="*/ 102 w 471"/>
                <a:gd name="T13" fmla="*/ 228 h 457"/>
                <a:gd name="T14" fmla="*/ 235 w 471"/>
                <a:gd name="T15" fmla="*/ 89 h 457"/>
                <a:gd name="T16" fmla="*/ 369 w 471"/>
                <a:gd name="T17" fmla="*/ 228 h 457"/>
                <a:gd name="T18" fmla="*/ 236 w 471"/>
                <a:gd name="T19" fmla="*/ 36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457">
                  <a:moveTo>
                    <a:pt x="236" y="0"/>
                  </a:moveTo>
                  <a:cubicBezTo>
                    <a:pt x="100" y="0"/>
                    <a:pt x="0" y="103"/>
                    <a:pt x="0" y="228"/>
                  </a:cubicBezTo>
                  <a:cubicBezTo>
                    <a:pt x="0" y="355"/>
                    <a:pt x="98" y="457"/>
                    <a:pt x="235" y="457"/>
                  </a:cubicBezTo>
                  <a:cubicBezTo>
                    <a:pt x="371" y="457"/>
                    <a:pt x="471" y="354"/>
                    <a:pt x="471" y="228"/>
                  </a:cubicBezTo>
                  <a:cubicBezTo>
                    <a:pt x="471" y="101"/>
                    <a:pt x="373" y="0"/>
                    <a:pt x="236" y="0"/>
                  </a:cubicBezTo>
                  <a:close/>
                  <a:moveTo>
                    <a:pt x="236" y="367"/>
                  </a:moveTo>
                  <a:cubicBezTo>
                    <a:pt x="158" y="367"/>
                    <a:pt x="102" y="304"/>
                    <a:pt x="102" y="228"/>
                  </a:cubicBezTo>
                  <a:cubicBezTo>
                    <a:pt x="102" y="151"/>
                    <a:pt x="156" y="89"/>
                    <a:pt x="235" y="89"/>
                  </a:cubicBezTo>
                  <a:cubicBezTo>
                    <a:pt x="313" y="89"/>
                    <a:pt x="369" y="153"/>
                    <a:pt x="369" y="228"/>
                  </a:cubicBezTo>
                  <a:cubicBezTo>
                    <a:pt x="369" y="305"/>
                    <a:pt x="314" y="367"/>
                    <a:pt x="236" y="367"/>
                  </a:cubicBez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0">
              <a:extLst>
                <a:ext uri="{FF2B5EF4-FFF2-40B4-BE49-F238E27FC236}">
                  <a16:creationId xmlns:a16="http://schemas.microsoft.com/office/drawing/2014/main" id="{2713724B-8928-4FB0-BE26-44CCF2B16836}"/>
                </a:ext>
              </a:extLst>
            </p:cNvPr>
            <p:cNvSpPr>
              <a:spLocks/>
            </p:cNvSpPr>
            <p:nvPr/>
          </p:nvSpPr>
          <p:spPr bwMode="auto">
            <a:xfrm>
              <a:off x="3592" y="2395"/>
              <a:ext cx="74" cy="88"/>
            </a:xfrm>
            <a:custGeom>
              <a:avLst/>
              <a:gdLst>
                <a:gd name="T0" fmla="*/ 381 w 381"/>
                <a:gd name="T1" fmla="*/ 252 h 452"/>
                <a:gd name="T2" fmla="*/ 189 w 381"/>
                <a:gd name="T3" fmla="*/ 452 h 452"/>
                <a:gd name="T4" fmla="*/ 0 w 381"/>
                <a:gd name="T5" fmla="*/ 256 h 452"/>
                <a:gd name="T6" fmla="*/ 0 w 381"/>
                <a:gd name="T7" fmla="*/ 0 h 452"/>
                <a:gd name="T8" fmla="*/ 78 w 381"/>
                <a:gd name="T9" fmla="*/ 0 h 452"/>
                <a:gd name="T10" fmla="*/ 78 w 381"/>
                <a:gd name="T11" fmla="*/ 253 h 452"/>
                <a:gd name="T12" fmla="*/ 191 w 381"/>
                <a:gd name="T13" fmla="*/ 380 h 452"/>
                <a:gd name="T14" fmla="*/ 303 w 381"/>
                <a:gd name="T15" fmla="*/ 256 h 452"/>
                <a:gd name="T16" fmla="*/ 303 w 381"/>
                <a:gd name="T17" fmla="*/ 0 h 452"/>
                <a:gd name="T18" fmla="*/ 381 w 381"/>
                <a:gd name="T19" fmla="*/ 0 h 452"/>
                <a:gd name="T20" fmla="*/ 381 w 381"/>
                <a:gd name="T21" fmla="*/ 25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 h="452">
                  <a:moveTo>
                    <a:pt x="381" y="252"/>
                  </a:moveTo>
                  <a:cubicBezTo>
                    <a:pt x="381" y="385"/>
                    <a:pt x="306" y="452"/>
                    <a:pt x="189" y="452"/>
                  </a:cubicBezTo>
                  <a:cubicBezTo>
                    <a:pt x="74" y="452"/>
                    <a:pt x="0" y="385"/>
                    <a:pt x="0" y="256"/>
                  </a:cubicBezTo>
                  <a:lnTo>
                    <a:pt x="0" y="0"/>
                  </a:lnTo>
                  <a:lnTo>
                    <a:pt x="78" y="0"/>
                  </a:lnTo>
                  <a:lnTo>
                    <a:pt x="78" y="253"/>
                  </a:lnTo>
                  <a:cubicBezTo>
                    <a:pt x="78" y="335"/>
                    <a:pt x="121" y="380"/>
                    <a:pt x="191" y="380"/>
                  </a:cubicBezTo>
                  <a:cubicBezTo>
                    <a:pt x="260" y="380"/>
                    <a:pt x="303" y="338"/>
                    <a:pt x="303" y="256"/>
                  </a:cubicBezTo>
                  <a:lnTo>
                    <a:pt x="303" y="0"/>
                  </a:lnTo>
                  <a:lnTo>
                    <a:pt x="381" y="0"/>
                  </a:lnTo>
                  <a:lnTo>
                    <a:pt x="381" y="252"/>
                  </a:ln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11">
              <a:extLst>
                <a:ext uri="{FF2B5EF4-FFF2-40B4-BE49-F238E27FC236}">
                  <a16:creationId xmlns:a16="http://schemas.microsoft.com/office/drawing/2014/main" id="{EB39A8F6-503E-4676-A327-6EA55C075E1E}"/>
                </a:ext>
              </a:extLst>
            </p:cNvPr>
            <p:cNvSpPr>
              <a:spLocks/>
            </p:cNvSpPr>
            <p:nvPr/>
          </p:nvSpPr>
          <p:spPr bwMode="auto">
            <a:xfrm>
              <a:off x="3682" y="2415"/>
              <a:ext cx="59" cy="67"/>
            </a:xfrm>
            <a:custGeom>
              <a:avLst/>
              <a:gdLst>
                <a:gd name="T0" fmla="*/ 77 w 302"/>
                <a:gd name="T1" fmla="*/ 343 h 343"/>
                <a:gd name="T2" fmla="*/ 0 w 302"/>
                <a:gd name="T3" fmla="*/ 343 h 343"/>
                <a:gd name="T4" fmla="*/ 0 w 302"/>
                <a:gd name="T5" fmla="*/ 7 h 343"/>
                <a:gd name="T6" fmla="*/ 77 w 302"/>
                <a:gd name="T7" fmla="*/ 7 h 343"/>
                <a:gd name="T8" fmla="*/ 77 w 302"/>
                <a:gd name="T9" fmla="*/ 59 h 343"/>
                <a:gd name="T10" fmla="*/ 182 w 302"/>
                <a:gd name="T11" fmla="*/ 0 h 343"/>
                <a:gd name="T12" fmla="*/ 302 w 302"/>
                <a:gd name="T13" fmla="*/ 129 h 343"/>
                <a:gd name="T14" fmla="*/ 302 w 302"/>
                <a:gd name="T15" fmla="*/ 343 h 343"/>
                <a:gd name="T16" fmla="*/ 225 w 302"/>
                <a:gd name="T17" fmla="*/ 343 h 343"/>
                <a:gd name="T18" fmla="*/ 225 w 302"/>
                <a:gd name="T19" fmla="*/ 152 h 343"/>
                <a:gd name="T20" fmla="*/ 153 w 302"/>
                <a:gd name="T21" fmla="*/ 70 h 343"/>
                <a:gd name="T22" fmla="*/ 77 w 302"/>
                <a:gd name="T23" fmla="*/ 153 h 343"/>
                <a:gd name="T24" fmla="*/ 77 w 302"/>
                <a:gd name="T25" fmla="*/ 34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 h="343">
                  <a:moveTo>
                    <a:pt x="77" y="343"/>
                  </a:moveTo>
                  <a:lnTo>
                    <a:pt x="0" y="343"/>
                  </a:lnTo>
                  <a:lnTo>
                    <a:pt x="0" y="7"/>
                  </a:lnTo>
                  <a:lnTo>
                    <a:pt x="77" y="7"/>
                  </a:lnTo>
                  <a:lnTo>
                    <a:pt x="77" y="59"/>
                  </a:lnTo>
                  <a:cubicBezTo>
                    <a:pt x="99" y="27"/>
                    <a:pt x="130" y="0"/>
                    <a:pt x="182" y="0"/>
                  </a:cubicBezTo>
                  <a:cubicBezTo>
                    <a:pt x="258" y="0"/>
                    <a:pt x="302" y="51"/>
                    <a:pt x="302" y="129"/>
                  </a:cubicBezTo>
                  <a:lnTo>
                    <a:pt x="302" y="343"/>
                  </a:lnTo>
                  <a:lnTo>
                    <a:pt x="225" y="343"/>
                  </a:lnTo>
                  <a:lnTo>
                    <a:pt x="225" y="152"/>
                  </a:lnTo>
                  <a:cubicBezTo>
                    <a:pt x="225" y="100"/>
                    <a:pt x="199" y="70"/>
                    <a:pt x="153" y="70"/>
                  </a:cubicBezTo>
                  <a:cubicBezTo>
                    <a:pt x="109" y="70"/>
                    <a:pt x="77" y="101"/>
                    <a:pt x="77" y="153"/>
                  </a:cubicBezTo>
                  <a:lnTo>
                    <a:pt x="77" y="343"/>
                  </a:ln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2">
              <a:extLst>
                <a:ext uri="{FF2B5EF4-FFF2-40B4-BE49-F238E27FC236}">
                  <a16:creationId xmlns:a16="http://schemas.microsoft.com/office/drawing/2014/main" id="{25C19611-36CC-4DB6-A2BE-43951F6D13CB}"/>
                </a:ext>
              </a:extLst>
            </p:cNvPr>
            <p:cNvSpPr>
              <a:spLocks noEditPoints="1"/>
            </p:cNvSpPr>
            <p:nvPr/>
          </p:nvSpPr>
          <p:spPr bwMode="auto">
            <a:xfrm>
              <a:off x="3756" y="2392"/>
              <a:ext cx="16" cy="90"/>
            </a:xfrm>
            <a:custGeom>
              <a:avLst/>
              <a:gdLst>
                <a:gd name="T0" fmla="*/ 3 w 83"/>
                <a:gd name="T1" fmla="*/ 125 h 461"/>
                <a:gd name="T2" fmla="*/ 80 w 83"/>
                <a:gd name="T3" fmla="*/ 125 h 461"/>
                <a:gd name="T4" fmla="*/ 80 w 83"/>
                <a:gd name="T5" fmla="*/ 461 h 461"/>
                <a:gd name="T6" fmla="*/ 3 w 83"/>
                <a:gd name="T7" fmla="*/ 461 h 461"/>
                <a:gd name="T8" fmla="*/ 3 w 83"/>
                <a:gd name="T9" fmla="*/ 125 h 461"/>
                <a:gd name="T10" fmla="*/ 0 w 83"/>
                <a:gd name="T11" fmla="*/ 0 h 461"/>
                <a:gd name="T12" fmla="*/ 83 w 83"/>
                <a:gd name="T13" fmla="*/ 0 h 461"/>
                <a:gd name="T14" fmla="*/ 83 w 83"/>
                <a:gd name="T15" fmla="*/ 73 h 461"/>
                <a:gd name="T16" fmla="*/ 0 w 83"/>
                <a:gd name="T17" fmla="*/ 73 h 461"/>
                <a:gd name="T18" fmla="*/ 0 w 83"/>
                <a:gd name="T19"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461">
                  <a:moveTo>
                    <a:pt x="3" y="125"/>
                  </a:moveTo>
                  <a:lnTo>
                    <a:pt x="80" y="125"/>
                  </a:lnTo>
                  <a:lnTo>
                    <a:pt x="80" y="461"/>
                  </a:lnTo>
                  <a:lnTo>
                    <a:pt x="3" y="461"/>
                  </a:lnTo>
                  <a:lnTo>
                    <a:pt x="3" y="125"/>
                  </a:lnTo>
                  <a:close/>
                  <a:moveTo>
                    <a:pt x="0" y="0"/>
                  </a:moveTo>
                  <a:lnTo>
                    <a:pt x="83" y="0"/>
                  </a:lnTo>
                  <a:lnTo>
                    <a:pt x="83" y="73"/>
                  </a:lnTo>
                  <a:lnTo>
                    <a:pt x="0" y="73"/>
                  </a:lnTo>
                  <a:lnTo>
                    <a:pt x="0" y="0"/>
                  </a:ln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3">
              <a:extLst>
                <a:ext uri="{FF2B5EF4-FFF2-40B4-BE49-F238E27FC236}">
                  <a16:creationId xmlns:a16="http://schemas.microsoft.com/office/drawing/2014/main" id="{F717CE97-597F-4912-A478-001501F062D3}"/>
                </a:ext>
              </a:extLst>
            </p:cNvPr>
            <p:cNvSpPr>
              <a:spLocks/>
            </p:cNvSpPr>
            <p:nvPr/>
          </p:nvSpPr>
          <p:spPr bwMode="auto">
            <a:xfrm>
              <a:off x="3821" y="2393"/>
              <a:ext cx="80" cy="90"/>
            </a:xfrm>
            <a:custGeom>
              <a:avLst/>
              <a:gdLst>
                <a:gd name="T0" fmla="*/ 227 w 407"/>
                <a:gd name="T1" fmla="*/ 460 h 460"/>
                <a:gd name="T2" fmla="*/ 0 w 407"/>
                <a:gd name="T3" fmla="*/ 231 h 460"/>
                <a:gd name="T4" fmla="*/ 230 w 407"/>
                <a:gd name="T5" fmla="*/ 0 h 460"/>
                <a:gd name="T6" fmla="*/ 404 w 407"/>
                <a:gd name="T7" fmla="*/ 69 h 460"/>
                <a:gd name="T8" fmla="*/ 354 w 407"/>
                <a:gd name="T9" fmla="*/ 127 h 460"/>
                <a:gd name="T10" fmla="*/ 229 w 407"/>
                <a:gd name="T11" fmla="*/ 72 h 460"/>
                <a:gd name="T12" fmla="*/ 82 w 407"/>
                <a:gd name="T13" fmla="*/ 229 h 460"/>
                <a:gd name="T14" fmla="*/ 229 w 407"/>
                <a:gd name="T15" fmla="*/ 388 h 460"/>
                <a:gd name="T16" fmla="*/ 357 w 407"/>
                <a:gd name="T17" fmla="*/ 331 h 460"/>
                <a:gd name="T18" fmla="*/ 407 w 407"/>
                <a:gd name="T19" fmla="*/ 381 h 460"/>
                <a:gd name="T20" fmla="*/ 227 w 407"/>
                <a:gd name="T21" fmla="*/ 46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7" h="460">
                  <a:moveTo>
                    <a:pt x="227" y="460"/>
                  </a:moveTo>
                  <a:cubicBezTo>
                    <a:pt x="97" y="460"/>
                    <a:pt x="0" y="359"/>
                    <a:pt x="0" y="231"/>
                  </a:cubicBezTo>
                  <a:cubicBezTo>
                    <a:pt x="0" y="104"/>
                    <a:pt x="95" y="0"/>
                    <a:pt x="230" y="0"/>
                  </a:cubicBezTo>
                  <a:cubicBezTo>
                    <a:pt x="312" y="0"/>
                    <a:pt x="361" y="29"/>
                    <a:pt x="404" y="69"/>
                  </a:cubicBezTo>
                  <a:lnTo>
                    <a:pt x="354" y="127"/>
                  </a:lnTo>
                  <a:cubicBezTo>
                    <a:pt x="318" y="94"/>
                    <a:pt x="280" y="72"/>
                    <a:pt x="229" y="72"/>
                  </a:cubicBezTo>
                  <a:cubicBezTo>
                    <a:pt x="144" y="72"/>
                    <a:pt x="82" y="142"/>
                    <a:pt x="82" y="229"/>
                  </a:cubicBezTo>
                  <a:cubicBezTo>
                    <a:pt x="82" y="317"/>
                    <a:pt x="144" y="388"/>
                    <a:pt x="229" y="388"/>
                  </a:cubicBezTo>
                  <a:cubicBezTo>
                    <a:pt x="284" y="388"/>
                    <a:pt x="319" y="366"/>
                    <a:pt x="357" y="331"/>
                  </a:cubicBezTo>
                  <a:lnTo>
                    <a:pt x="407" y="381"/>
                  </a:lnTo>
                  <a:cubicBezTo>
                    <a:pt x="361" y="430"/>
                    <a:pt x="310" y="460"/>
                    <a:pt x="227" y="460"/>
                  </a:cubicBez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4">
              <a:extLst>
                <a:ext uri="{FF2B5EF4-FFF2-40B4-BE49-F238E27FC236}">
                  <a16:creationId xmlns:a16="http://schemas.microsoft.com/office/drawing/2014/main" id="{B72B7AEC-76F2-4E4F-BE50-E843C5BEC2C4}"/>
                </a:ext>
              </a:extLst>
            </p:cNvPr>
            <p:cNvSpPr>
              <a:spLocks noEditPoints="1"/>
            </p:cNvSpPr>
            <p:nvPr/>
          </p:nvSpPr>
          <p:spPr bwMode="auto">
            <a:xfrm>
              <a:off x="3908" y="2415"/>
              <a:ext cx="69" cy="68"/>
            </a:xfrm>
            <a:custGeom>
              <a:avLst/>
              <a:gdLst>
                <a:gd name="T0" fmla="*/ 178 w 358"/>
                <a:gd name="T1" fmla="*/ 67 h 350"/>
                <a:gd name="T2" fmla="*/ 77 w 358"/>
                <a:gd name="T3" fmla="*/ 175 h 350"/>
                <a:gd name="T4" fmla="*/ 179 w 358"/>
                <a:gd name="T5" fmla="*/ 283 h 350"/>
                <a:gd name="T6" fmla="*/ 281 w 358"/>
                <a:gd name="T7" fmla="*/ 176 h 350"/>
                <a:gd name="T8" fmla="*/ 178 w 358"/>
                <a:gd name="T9" fmla="*/ 67 h 350"/>
                <a:gd name="T10" fmla="*/ 178 w 358"/>
                <a:gd name="T11" fmla="*/ 350 h 350"/>
                <a:gd name="T12" fmla="*/ 0 w 358"/>
                <a:gd name="T13" fmla="*/ 176 h 350"/>
                <a:gd name="T14" fmla="*/ 179 w 358"/>
                <a:gd name="T15" fmla="*/ 0 h 350"/>
                <a:gd name="T16" fmla="*/ 358 w 358"/>
                <a:gd name="T17" fmla="*/ 175 h 350"/>
                <a:gd name="T18" fmla="*/ 178 w 358"/>
                <a:gd name="T19"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8" h="350">
                  <a:moveTo>
                    <a:pt x="178" y="67"/>
                  </a:moveTo>
                  <a:cubicBezTo>
                    <a:pt x="116" y="67"/>
                    <a:pt x="77" y="116"/>
                    <a:pt x="77" y="175"/>
                  </a:cubicBezTo>
                  <a:cubicBezTo>
                    <a:pt x="77" y="235"/>
                    <a:pt x="119" y="283"/>
                    <a:pt x="179" y="283"/>
                  </a:cubicBezTo>
                  <a:cubicBezTo>
                    <a:pt x="241" y="283"/>
                    <a:pt x="281" y="235"/>
                    <a:pt x="281" y="176"/>
                  </a:cubicBezTo>
                  <a:cubicBezTo>
                    <a:pt x="281" y="116"/>
                    <a:pt x="238" y="67"/>
                    <a:pt x="178" y="67"/>
                  </a:cubicBezTo>
                  <a:close/>
                  <a:moveTo>
                    <a:pt x="178" y="350"/>
                  </a:moveTo>
                  <a:cubicBezTo>
                    <a:pt x="75" y="350"/>
                    <a:pt x="0" y="272"/>
                    <a:pt x="0" y="176"/>
                  </a:cubicBezTo>
                  <a:cubicBezTo>
                    <a:pt x="0" y="79"/>
                    <a:pt x="76" y="0"/>
                    <a:pt x="179" y="0"/>
                  </a:cubicBezTo>
                  <a:cubicBezTo>
                    <a:pt x="282" y="0"/>
                    <a:pt x="358" y="78"/>
                    <a:pt x="358" y="175"/>
                  </a:cubicBezTo>
                  <a:cubicBezTo>
                    <a:pt x="358" y="271"/>
                    <a:pt x="281" y="350"/>
                    <a:pt x="178" y="350"/>
                  </a:cubicBez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5">
              <a:extLst>
                <a:ext uri="{FF2B5EF4-FFF2-40B4-BE49-F238E27FC236}">
                  <a16:creationId xmlns:a16="http://schemas.microsoft.com/office/drawing/2014/main" id="{1291DBD9-744A-444D-9B6E-EF84212C186B}"/>
                </a:ext>
              </a:extLst>
            </p:cNvPr>
            <p:cNvSpPr>
              <a:spLocks/>
            </p:cNvSpPr>
            <p:nvPr/>
          </p:nvSpPr>
          <p:spPr bwMode="auto">
            <a:xfrm>
              <a:off x="3990" y="2415"/>
              <a:ext cx="59" cy="67"/>
            </a:xfrm>
            <a:custGeom>
              <a:avLst/>
              <a:gdLst>
                <a:gd name="T0" fmla="*/ 77 w 302"/>
                <a:gd name="T1" fmla="*/ 343 h 343"/>
                <a:gd name="T2" fmla="*/ 0 w 302"/>
                <a:gd name="T3" fmla="*/ 343 h 343"/>
                <a:gd name="T4" fmla="*/ 0 w 302"/>
                <a:gd name="T5" fmla="*/ 7 h 343"/>
                <a:gd name="T6" fmla="*/ 77 w 302"/>
                <a:gd name="T7" fmla="*/ 7 h 343"/>
                <a:gd name="T8" fmla="*/ 77 w 302"/>
                <a:gd name="T9" fmla="*/ 59 h 343"/>
                <a:gd name="T10" fmla="*/ 182 w 302"/>
                <a:gd name="T11" fmla="*/ 0 h 343"/>
                <a:gd name="T12" fmla="*/ 302 w 302"/>
                <a:gd name="T13" fmla="*/ 129 h 343"/>
                <a:gd name="T14" fmla="*/ 302 w 302"/>
                <a:gd name="T15" fmla="*/ 343 h 343"/>
                <a:gd name="T16" fmla="*/ 225 w 302"/>
                <a:gd name="T17" fmla="*/ 343 h 343"/>
                <a:gd name="T18" fmla="*/ 225 w 302"/>
                <a:gd name="T19" fmla="*/ 152 h 343"/>
                <a:gd name="T20" fmla="*/ 153 w 302"/>
                <a:gd name="T21" fmla="*/ 70 h 343"/>
                <a:gd name="T22" fmla="*/ 77 w 302"/>
                <a:gd name="T23" fmla="*/ 153 h 343"/>
                <a:gd name="T24" fmla="*/ 77 w 302"/>
                <a:gd name="T25" fmla="*/ 34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 h="343">
                  <a:moveTo>
                    <a:pt x="77" y="343"/>
                  </a:moveTo>
                  <a:lnTo>
                    <a:pt x="0" y="343"/>
                  </a:lnTo>
                  <a:lnTo>
                    <a:pt x="0" y="7"/>
                  </a:lnTo>
                  <a:lnTo>
                    <a:pt x="77" y="7"/>
                  </a:lnTo>
                  <a:lnTo>
                    <a:pt x="77" y="59"/>
                  </a:lnTo>
                  <a:cubicBezTo>
                    <a:pt x="99" y="27"/>
                    <a:pt x="130" y="0"/>
                    <a:pt x="182" y="0"/>
                  </a:cubicBezTo>
                  <a:cubicBezTo>
                    <a:pt x="258" y="0"/>
                    <a:pt x="302" y="51"/>
                    <a:pt x="302" y="129"/>
                  </a:cubicBezTo>
                  <a:lnTo>
                    <a:pt x="302" y="343"/>
                  </a:lnTo>
                  <a:lnTo>
                    <a:pt x="225" y="343"/>
                  </a:lnTo>
                  <a:lnTo>
                    <a:pt x="225" y="152"/>
                  </a:lnTo>
                  <a:cubicBezTo>
                    <a:pt x="225" y="100"/>
                    <a:pt x="199" y="70"/>
                    <a:pt x="153" y="70"/>
                  </a:cubicBezTo>
                  <a:cubicBezTo>
                    <a:pt x="108" y="70"/>
                    <a:pt x="77" y="101"/>
                    <a:pt x="77" y="153"/>
                  </a:cubicBezTo>
                  <a:lnTo>
                    <a:pt x="77" y="343"/>
                  </a:ln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6">
              <a:extLst>
                <a:ext uri="{FF2B5EF4-FFF2-40B4-BE49-F238E27FC236}">
                  <a16:creationId xmlns:a16="http://schemas.microsoft.com/office/drawing/2014/main" id="{4E09567E-7D7A-4970-B7A6-54959C128A49}"/>
                </a:ext>
              </a:extLst>
            </p:cNvPr>
            <p:cNvSpPr>
              <a:spLocks/>
            </p:cNvSpPr>
            <p:nvPr/>
          </p:nvSpPr>
          <p:spPr bwMode="auto">
            <a:xfrm>
              <a:off x="4064" y="2415"/>
              <a:ext cx="59" cy="67"/>
            </a:xfrm>
            <a:custGeom>
              <a:avLst/>
              <a:gdLst>
                <a:gd name="T0" fmla="*/ 77 w 301"/>
                <a:gd name="T1" fmla="*/ 343 h 343"/>
                <a:gd name="T2" fmla="*/ 0 w 301"/>
                <a:gd name="T3" fmla="*/ 343 h 343"/>
                <a:gd name="T4" fmla="*/ 0 w 301"/>
                <a:gd name="T5" fmla="*/ 7 h 343"/>
                <a:gd name="T6" fmla="*/ 77 w 301"/>
                <a:gd name="T7" fmla="*/ 7 h 343"/>
                <a:gd name="T8" fmla="*/ 77 w 301"/>
                <a:gd name="T9" fmla="*/ 59 h 343"/>
                <a:gd name="T10" fmla="*/ 182 w 301"/>
                <a:gd name="T11" fmla="*/ 0 h 343"/>
                <a:gd name="T12" fmla="*/ 301 w 301"/>
                <a:gd name="T13" fmla="*/ 129 h 343"/>
                <a:gd name="T14" fmla="*/ 301 w 301"/>
                <a:gd name="T15" fmla="*/ 343 h 343"/>
                <a:gd name="T16" fmla="*/ 224 w 301"/>
                <a:gd name="T17" fmla="*/ 343 h 343"/>
                <a:gd name="T18" fmla="*/ 224 w 301"/>
                <a:gd name="T19" fmla="*/ 152 h 343"/>
                <a:gd name="T20" fmla="*/ 152 w 301"/>
                <a:gd name="T21" fmla="*/ 70 h 343"/>
                <a:gd name="T22" fmla="*/ 77 w 301"/>
                <a:gd name="T23" fmla="*/ 153 h 343"/>
                <a:gd name="T24" fmla="*/ 77 w 301"/>
                <a:gd name="T25" fmla="*/ 34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343">
                  <a:moveTo>
                    <a:pt x="77" y="343"/>
                  </a:moveTo>
                  <a:lnTo>
                    <a:pt x="0" y="343"/>
                  </a:lnTo>
                  <a:lnTo>
                    <a:pt x="0" y="7"/>
                  </a:lnTo>
                  <a:lnTo>
                    <a:pt x="77" y="7"/>
                  </a:lnTo>
                  <a:lnTo>
                    <a:pt x="77" y="59"/>
                  </a:lnTo>
                  <a:cubicBezTo>
                    <a:pt x="98" y="27"/>
                    <a:pt x="129" y="0"/>
                    <a:pt x="182" y="0"/>
                  </a:cubicBezTo>
                  <a:cubicBezTo>
                    <a:pt x="257" y="0"/>
                    <a:pt x="301" y="51"/>
                    <a:pt x="301" y="129"/>
                  </a:cubicBezTo>
                  <a:lnTo>
                    <a:pt x="301" y="343"/>
                  </a:lnTo>
                  <a:lnTo>
                    <a:pt x="224" y="343"/>
                  </a:lnTo>
                  <a:lnTo>
                    <a:pt x="224" y="152"/>
                  </a:lnTo>
                  <a:cubicBezTo>
                    <a:pt x="224" y="100"/>
                    <a:pt x="198" y="70"/>
                    <a:pt x="152" y="70"/>
                  </a:cubicBezTo>
                  <a:cubicBezTo>
                    <a:pt x="108" y="70"/>
                    <a:pt x="77" y="101"/>
                    <a:pt x="77" y="153"/>
                  </a:cubicBezTo>
                  <a:lnTo>
                    <a:pt x="77" y="343"/>
                  </a:ln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17">
              <a:extLst>
                <a:ext uri="{FF2B5EF4-FFF2-40B4-BE49-F238E27FC236}">
                  <a16:creationId xmlns:a16="http://schemas.microsoft.com/office/drawing/2014/main" id="{EC5A0BEC-8BF6-4A89-84D7-D06E0C045E87}"/>
                </a:ext>
              </a:extLst>
            </p:cNvPr>
            <p:cNvSpPr>
              <a:spLocks noEditPoints="1"/>
            </p:cNvSpPr>
            <p:nvPr/>
          </p:nvSpPr>
          <p:spPr bwMode="auto">
            <a:xfrm>
              <a:off x="4135" y="2415"/>
              <a:ext cx="63" cy="68"/>
            </a:xfrm>
            <a:custGeom>
              <a:avLst/>
              <a:gdLst>
                <a:gd name="T0" fmla="*/ 248 w 325"/>
                <a:gd name="T1" fmla="*/ 151 h 350"/>
                <a:gd name="T2" fmla="*/ 163 w 325"/>
                <a:gd name="T3" fmla="*/ 63 h 350"/>
                <a:gd name="T4" fmla="*/ 76 w 325"/>
                <a:gd name="T5" fmla="*/ 151 h 350"/>
                <a:gd name="T6" fmla="*/ 248 w 325"/>
                <a:gd name="T7" fmla="*/ 151 h 350"/>
                <a:gd name="T8" fmla="*/ 173 w 325"/>
                <a:gd name="T9" fmla="*/ 287 h 350"/>
                <a:gd name="T10" fmla="*/ 264 w 325"/>
                <a:gd name="T11" fmla="*/ 247 h 350"/>
                <a:gd name="T12" fmla="*/ 309 w 325"/>
                <a:gd name="T13" fmla="*/ 287 h 350"/>
                <a:gd name="T14" fmla="*/ 172 w 325"/>
                <a:gd name="T15" fmla="*/ 350 h 350"/>
                <a:gd name="T16" fmla="*/ 0 w 325"/>
                <a:gd name="T17" fmla="*/ 175 h 350"/>
                <a:gd name="T18" fmla="*/ 164 w 325"/>
                <a:gd name="T19" fmla="*/ 0 h 350"/>
                <a:gd name="T20" fmla="*/ 325 w 325"/>
                <a:gd name="T21" fmla="*/ 181 h 350"/>
                <a:gd name="T22" fmla="*/ 323 w 325"/>
                <a:gd name="T23" fmla="*/ 202 h 350"/>
                <a:gd name="T24" fmla="*/ 77 w 325"/>
                <a:gd name="T25" fmla="*/ 202 h 350"/>
                <a:gd name="T26" fmla="*/ 173 w 325"/>
                <a:gd name="T27" fmla="*/ 28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5" h="350">
                  <a:moveTo>
                    <a:pt x="248" y="151"/>
                  </a:moveTo>
                  <a:cubicBezTo>
                    <a:pt x="243" y="102"/>
                    <a:pt x="214" y="63"/>
                    <a:pt x="163" y="63"/>
                  </a:cubicBezTo>
                  <a:cubicBezTo>
                    <a:pt x="116" y="63"/>
                    <a:pt x="83" y="99"/>
                    <a:pt x="76" y="151"/>
                  </a:cubicBezTo>
                  <a:lnTo>
                    <a:pt x="248" y="151"/>
                  </a:lnTo>
                  <a:close/>
                  <a:moveTo>
                    <a:pt x="173" y="287"/>
                  </a:moveTo>
                  <a:cubicBezTo>
                    <a:pt x="211" y="287"/>
                    <a:pt x="238" y="273"/>
                    <a:pt x="264" y="247"/>
                  </a:cubicBezTo>
                  <a:lnTo>
                    <a:pt x="309" y="287"/>
                  </a:lnTo>
                  <a:cubicBezTo>
                    <a:pt x="278" y="325"/>
                    <a:pt x="234" y="350"/>
                    <a:pt x="172" y="350"/>
                  </a:cubicBezTo>
                  <a:cubicBezTo>
                    <a:pt x="75" y="350"/>
                    <a:pt x="0" y="280"/>
                    <a:pt x="0" y="175"/>
                  </a:cubicBezTo>
                  <a:cubicBezTo>
                    <a:pt x="0" y="79"/>
                    <a:pt x="68" y="0"/>
                    <a:pt x="164" y="0"/>
                  </a:cubicBezTo>
                  <a:cubicBezTo>
                    <a:pt x="271" y="0"/>
                    <a:pt x="325" y="84"/>
                    <a:pt x="325" y="181"/>
                  </a:cubicBezTo>
                  <a:cubicBezTo>
                    <a:pt x="325" y="188"/>
                    <a:pt x="324" y="194"/>
                    <a:pt x="323" y="202"/>
                  </a:cubicBezTo>
                  <a:lnTo>
                    <a:pt x="77" y="202"/>
                  </a:lnTo>
                  <a:cubicBezTo>
                    <a:pt x="86" y="257"/>
                    <a:pt x="124" y="287"/>
                    <a:pt x="173" y="287"/>
                  </a:cubicBez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18">
              <a:extLst>
                <a:ext uri="{FF2B5EF4-FFF2-40B4-BE49-F238E27FC236}">
                  <a16:creationId xmlns:a16="http://schemas.microsoft.com/office/drawing/2014/main" id="{B87FEB56-E6BE-4654-A34A-2DFD48BA7670}"/>
                </a:ext>
              </a:extLst>
            </p:cNvPr>
            <p:cNvSpPr>
              <a:spLocks/>
            </p:cNvSpPr>
            <p:nvPr/>
          </p:nvSpPr>
          <p:spPr bwMode="auto">
            <a:xfrm>
              <a:off x="4207" y="2415"/>
              <a:ext cx="61" cy="68"/>
            </a:xfrm>
            <a:custGeom>
              <a:avLst/>
              <a:gdLst>
                <a:gd name="T0" fmla="*/ 174 w 311"/>
                <a:gd name="T1" fmla="*/ 350 h 350"/>
                <a:gd name="T2" fmla="*/ 0 w 311"/>
                <a:gd name="T3" fmla="*/ 176 h 350"/>
                <a:gd name="T4" fmla="*/ 174 w 311"/>
                <a:gd name="T5" fmla="*/ 0 h 350"/>
                <a:gd name="T6" fmla="*/ 309 w 311"/>
                <a:gd name="T7" fmla="*/ 58 h 350"/>
                <a:gd name="T8" fmla="*/ 261 w 311"/>
                <a:gd name="T9" fmla="*/ 109 h 350"/>
                <a:gd name="T10" fmla="*/ 174 w 311"/>
                <a:gd name="T11" fmla="*/ 67 h 350"/>
                <a:gd name="T12" fmla="*/ 77 w 311"/>
                <a:gd name="T13" fmla="*/ 175 h 350"/>
                <a:gd name="T14" fmla="*/ 178 w 311"/>
                <a:gd name="T15" fmla="*/ 283 h 350"/>
                <a:gd name="T16" fmla="*/ 265 w 311"/>
                <a:gd name="T17" fmla="*/ 241 h 350"/>
                <a:gd name="T18" fmla="*/ 311 w 311"/>
                <a:gd name="T19" fmla="*/ 287 h 350"/>
                <a:gd name="T20" fmla="*/ 174 w 311"/>
                <a:gd name="T21"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350">
                  <a:moveTo>
                    <a:pt x="174" y="350"/>
                  </a:moveTo>
                  <a:cubicBezTo>
                    <a:pt x="74" y="350"/>
                    <a:pt x="0" y="272"/>
                    <a:pt x="0" y="176"/>
                  </a:cubicBezTo>
                  <a:cubicBezTo>
                    <a:pt x="0" y="80"/>
                    <a:pt x="74" y="0"/>
                    <a:pt x="174" y="0"/>
                  </a:cubicBezTo>
                  <a:cubicBezTo>
                    <a:pt x="238" y="0"/>
                    <a:pt x="277" y="23"/>
                    <a:pt x="309" y="58"/>
                  </a:cubicBezTo>
                  <a:lnTo>
                    <a:pt x="261" y="109"/>
                  </a:lnTo>
                  <a:cubicBezTo>
                    <a:pt x="237" y="84"/>
                    <a:pt x="213" y="67"/>
                    <a:pt x="174" y="67"/>
                  </a:cubicBezTo>
                  <a:cubicBezTo>
                    <a:pt x="118" y="67"/>
                    <a:pt x="77" y="116"/>
                    <a:pt x="77" y="175"/>
                  </a:cubicBezTo>
                  <a:cubicBezTo>
                    <a:pt x="77" y="235"/>
                    <a:pt x="118" y="283"/>
                    <a:pt x="178" y="283"/>
                  </a:cubicBezTo>
                  <a:cubicBezTo>
                    <a:pt x="214" y="283"/>
                    <a:pt x="240" y="266"/>
                    <a:pt x="265" y="241"/>
                  </a:cubicBezTo>
                  <a:lnTo>
                    <a:pt x="311" y="287"/>
                  </a:lnTo>
                  <a:cubicBezTo>
                    <a:pt x="278" y="324"/>
                    <a:pt x="239" y="350"/>
                    <a:pt x="174" y="350"/>
                  </a:cubicBez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19">
              <a:extLst>
                <a:ext uri="{FF2B5EF4-FFF2-40B4-BE49-F238E27FC236}">
                  <a16:creationId xmlns:a16="http://schemas.microsoft.com/office/drawing/2014/main" id="{0A32FB28-EA47-4F77-8404-59C27A330447}"/>
                </a:ext>
              </a:extLst>
            </p:cNvPr>
            <p:cNvSpPr>
              <a:spLocks/>
            </p:cNvSpPr>
            <p:nvPr/>
          </p:nvSpPr>
          <p:spPr bwMode="auto">
            <a:xfrm>
              <a:off x="4274" y="2398"/>
              <a:ext cx="40" cy="85"/>
            </a:xfrm>
            <a:custGeom>
              <a:avLst/>
              <a:gdLst>
                <a:gd name="T0" fmla="*/ 120 w 210"/>
                <a:gd name="T1" fmla="*/ 323 h 433"/>
                <a:gd name="T2" fmla="*/ 161 w 210"/>
                <a:gd name="T3" fmla="*/ 365 h 433"/>
                <a:gd name="T4" fmla="*/ 209 w 210"/>
                <a:gd name="T5" fmla="*/ 353 h 433"/>
                <a:gd name="T6" fmla="*/ 209 w 210"/>
                <a:gd name="T7" fmla="*/ 416 h 433"/>
                <a:gd name="T8" fmla="*/ 139 w 210"/>
                <a:gd name="T9" fmla="*/ 433 h 433"/>
                <a:gd name="T10" fmla="*/ 43 w 210"/>
                <a:gd name="T11" fmla="*/ 335 h 433"/>
                <a:gd name="T12" fmla="*/ 43 w 210"/>
                <a:gd name="T13" fmla="*/ 158 h 433"/>
                <a:gd name="T14" fmla="*/ 0 w 210"/>
                <a:gd name="T15" fmla="*/ 158 h 433"/>
                <a:gd name="T16" fmla="*/ 0 w 210"/>
                <a:gd name="T17" fmla="*/ 92 h 433"/>
                <a:gd name="T18" fmla="*/ 43 w 210"/>
                <a:gd name="T19" fmla="*/ 92 h 433"/>
                <a:gd name="T20" fmla="*/ 43 w 210"/>
                <a:gd name="T21" fmla="*/ 0 h 433"/>
                <a:gd name="T22" fmla="*/ 120 w 210"/>
                <a:gd name="T23" fmla="*/ 0 h 433"/>
                <a:gd name="T24" fmla="*/ 120 w 210"/>
                <a:gd name="T25" fmla="*/ 92 h 433"/>
                <a:gd name="T26" fmla="*/ 210 w 210"/>
                <a:gd name="T27" fmla="*/ 92 h 433"/>
                <a:gd name="T28" fmla="*/ 210 w 210"/>
                <a:gd name="T29" fmla="*/ 158 h 433"/>
                <a:gd name="T30" fmla="*/ 120 w 210"/>
                <a:gd name="T31" fmla="*/ 158 h 433"/>
                <a:gd name="T32" fmla="*/ 120 w 210"/>
                <a:gd name="T33" fmla="*/ 32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0" h="433">
                  <a:moveTo>
                    <a:pt x="120" y="323"/>
                  </a:moveTo>
                  <a:cubicBezTo>
                    <a:pt x="120" y="353"/>
                    <a:pt x="135" y="365"/>
                    <a:pt x="161" y="365"/>
                  </a:cubicBezTo>
                  <a:cubicBezTo>
                    <a:pt x="178" y="365"/>
                    <a:pt x="194" y="361"/>
                    <a:pt x="209" y="353"/>
                  </a:cubicBezTo>
                  <a:lnTo>
                    <a:pt x="209" y="416"/>
                  </a:lnTo>
                  <a:cubicBezTo>
                    <a:pt x="190" y="427"/>
                    <a:pt x="168" y="433"/>
                    <a:pt x="139" y="433"/>
                  </a:cubicBezTo>
                  <a:cubicBezTo>
                    <a:pt x="83" y="433"/>
                    <a:pt x="43" y="409"/>
                    <a:pt x="43" y="335"/>
                  </a:cubicBezTo>
                  <a:lnTo>
                    <a:pt x="43" y="158"/>
                  </a:lnTo>
                  <a:lnTo>
                    <a:pt x="0" y="158"/>
                  </a:lnTo>
                  <a:lnTo>
                    <a:pt x="0" y="92"/>
                  </a:lnTo>
                  <a:lnTo>
                    <a:pt x="43" y="92"/>
                  </a:lnTo>
                  <a:lnTo>
                    <a:pt x="43" y="0"/>
                  </a:lnTo>
                  <a:lnTo>
                    <a:pt x="120" y="0"/>
                  </a:lnTo>
                  <a:lnTo>
                    <a:pt x="120" y="92"/>
                  </a:lnTo>
                  <a:lnTo>
                    <a:pt x="210" y="92"/>
                  </a:lnTo>
                  <a:lnTo>
                    <a:pt x="210" y="158"/>
                  </a:lnTo>
                  <a:lnTo>
                    <a:pt x="120" y="158"/>
                  </a:lnTo>
                  <a:lnTo>
                    <a:pt x="120" y="323"/>
                  </a:ln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0">
              <a:extLst>
                <a:ext uri="{FF2B5EF4-FFF2-40B4-BE49-F238E27FC236}">
                  <a16:creationId xmlns:a16="http://schemas.microsoft.com/office/drawing/2014/main" id="{FA8DD934-EB02-4B5B-8C84-7FB5958E5D3B}"/>
                </a:ext>
              </a:extLst>
            </p:cNvPr>
            <p:cNvSpPr>
              <a:spLocks noEditPoints="1"/>
            </p:cNvSpPr>
            <p:nvPr/>
          </p:nvSpPr>
          <p:spPr bwMode="auto">
            <a:xfrm>
              <a:off x="3593" y="2504"/>
              <a:ext cx="67" cy="87"/>
            </a:xfrm>
            <a:custGeom>
              <a:avLst/>
              <a:gdLst>
                <a:gd name="T0" fmla="*/ 169 w 345"/>
                <a:gd name="T1" fmla="*/ 71 h 445"/>
                <a:gd name="T2" fmla="*/ 78 w 345"/>
                <a:gd name="T3" fmla="*/ 71 h 445"/>
                <a:gd name="T4" fmla="*/ 78 w 345"/>
                <a:gd name="T5" fmla="*/ 231 h 445"/>
                <a:gd name="T6" fmla="*/ 169 w 345"/>
                <a:gd name="T7" fmla="*/ 231 h 445"/>
                <a:gd name="T8" fmla="*/ 265 w 345"/>
                <a:gd name="T9" fmla="*/ 151 h 445"/>
                <a:gd name="T10" fmla="*/ 169 w 345"/>
                <a:gd name="T11" fmla="*/ 71 h 445"/>
                <a:gd name="T12" fmla="*/ 167 w 345"/>
                <a:gd name="T13" fmla="*/ 302 h 445"/>
                <a:gd name="T14" fmla="*/ 78 w 345"/>
                <a:gd name="T15" fmla="*/ 302 h 445"/>
                <a:gd name="T16" fmla="*/ 78 w 345"/>
                <a:gd name="T17" fmla="*/ 445 h 445"/>
                <a:gd name="T18" fmla="*/ 0 w 345"/>
                <a:gd name="T19" fmla="*/ 445 h 445"/>
                <a:gd name="T20" fmla="*/ 0 w 345"/>
                <a:gd name="T21" fmla="*/ 0 h 445"/>
                <a:gd name="T22" fmla="*/ 175 w 345"/>
                <a:gd name="T23" fmla="*/ 0 h 445"/>
                <a:gd name="T24" fmla="*/ 345 w 345"/>
                <a:gd name="T25" fmla="*/ 149 h 445"/>
                <a:gd name="T26" fmla="*/ 167 w 345"/>
                <a:gd name="T27" fmla="*/ 302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5" h="445">
                  <a:moveTo>
                    <a:pt x="169" y="71"/>
                  </a:moveTo>
                  <a:lnTo>
                    <a:pt x="78" y="71"/>
                  </a:lnTo>
                  <a:lnTo>
                    <a:pt x="78" y="231"/>
                  </a:lnTo>
                  <a:lnTo>
                    <a:pt x="169" y="231"/>
                  </a:lnTo>
                  <a:cubicBezTo>
                    <a:pt x="228" y="231"/>
                    <a:pt x="265" y="199"/>
                    <a:pt x="265" y="151"/>
                  </a:cubicBezTo>
                  <a:cubicBezTo>
                    <a:pt x="265" y="98"/>
                    <a:pt x="228" y="71"/>
                    <a:pt x="169" y="71"/>
                  </a:cubicBezTo>
                  <a:close/>
                  <a:moveTo>
                    <a:pt x="167" y="302"/>
                  </a:moveTo>
                  <a:lnTo>
                    <a:pt x="78" y="302"/>
                  </a:lnTo>
                  <a:lnTo>
                    <a:pt x="78" y="445"/>
                  </a:lnTo>
                  <a:lnTo>
                    <a:pt x="0" y="445"/>
                  </a:lnTo>
                  <a:lnTo>
                    <a:pt x="0" y="0"/>
                  </a:lnTo>
                  <a:lnTo>
                    <a:pt x="175" y="0"/>
                  </a:lnTo>
                  <a:cubicBezTo>
                    <a:pt x="279" y="0"/>
                    <a:pt x="345" y="58"/>
                    <a:pt x="345" y="149"/>
                  </a:cubicBezTo>
                  <a:cubicBezTo>
                    <a:pt x="345" y="249"/>
                    <a:pt x="264" y="302"/>
                    <a:pt x="167" y="302"/>
                  </a:cubicBez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21">
              <a:extLst>
                <a:ext uri="{FF2B5EF4-FFF2-40B4-BE49-F238E27FC236}">
                  <a16:creationId xmlns:a16="http://schemas.microsoft.com/office/drawing/2014/main" id="{8DA9BD5E-D7F0-41CA-B115-D174B625BAA1}"/>
                </a:ext>
              </a:extLst>
            </p:cNvPr>
            <p:cNvSpPr>
              <a:spLocks/>
            </p:cNvSpPr>
            <p:nvPr/>
          </p:nvSpPr>
          <p:spPr bwMode="auto">
            <a:xfrm>
              <a:off x="3671" y="2523"/>
              <a:ext cx="39" cy="68"/>
            </a:xfrm>
            <a:custGeom>
              <a:avLst/>
              <a:gdLst>
                <a:gd name="T0" fmla="*/ 77 w 196"/>
                <a:gd name="T1" fmla="*/ 345 h 345"/>
                <a:gd name="T2" fmla="*/ 0 w 196"/>
                <a:gd name="T3" fmla="*/ 345 h 345"/>
                <a:gd name="T4" fmla="*/ 0 w 196"/>
                <a:gd name="T5" fmla="*/ 9 h 345"/>
                <a:gd name="T6" fmla="*/ 77 w 196"/>
                <a:gd name="T7" fmla="*/ 9 h 345"/>
                <a:gd name="T8" fmla="*/ 77 w 196"/>
                <a:gd name="T9" fmla="*/ 85 h 345"/>
                <a:gd name="T10" fmla="*/ 196 w 196"/>
                <a:gd name="T11" fmla="*/ 3 h 345"/>
                <a:gd name="T12" fmla="*/ 196 w 196"/>
                <a:gd name="T13" fmla="*/ 84 h 345"/>
                <a:gd name="T14" fmla="*/ 191 w 196"/>
                <a:gd name="T15" fmla="*/ 84 h 345"/>
                <a:gd name="T16" fmla="*/ 77 w 196"/>
                <a:gd name="T17" fmla="*/ 217 h 345"/>
                <a:gd name="T18" fmla="*/ 77 w 196"/>
                <a:gd name="T19" fmla="*/ 34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6" h="345">
                  <a:moveTo>
                    <a:pt x="77" y="345"/>
                  </a:moveTo>
                  <a:lnTo>
                    <a:pt x="0" y="345"/>
                  </a:lnTo>
                  <a:lnTo>
                    <a:pt x="0" y="9"/>
                  </a:lnTo>
                  <a:lnTo>
                    <a:pt x="77" y="9"/>
                  </a:lnTo>
                  <a:lnTo>
                    <a:pt x="77" y="85"/>
                  </a:lnTo>
                  <a:cubicBezTo>
                    <a:pt x="98" y="34"/>
                    <a:pt x="137" y="0"/>
                    <a:pt x="196" y="3"/>
                  </a:cubicBezTo>
                  <a:lnTo>
                    <a:pt x="196" y="84"/>
                  </a:lnTo>
                  <a:lnTo>
                    <a:pt x="191" y="84"/>
                  </a:lnTo>
                  <a:cubicBezTo>
                    <a:pt x="124" y="84"/>
                    <a:pt x="77" y="128"/>
                    <a:pt x="77" y="217"/>
                  </a:cubicBezTo>
                  <a:lnTo>
                    <a:pt x="77" y="345"/>
                  </a:ln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22">
              <a:extLst>
                <a:ext uri="{FF2B5EF4-FFF2-40B4-BE49-F238E27FC236}">
                  <a16:creationId xmlns:a16="http://schemas.microsoft.com/office/drawing/2014/main" id="{3DEF119D-18EA-4F05-ACCA-4292F1DE07DA}"/>
                </a:ext>
              </a:extLst>
            </p:cNvPr>
            <p:cNvSpPr>
              <a:spLocks noEditPoints="1"/>
            </p:cNvSpPr>
            <p:nvPr/>
          </p:nvSpPr>
          <p:spPr bwMode="auto">
            <a:xfrm>
              <a:off x="3714" y="2524"/>
              <a:ext cx="70" cy="68"/>
            </a:xfrm>
            <a:custGeom>
              <a:avLst/>
              <a:gdLst>
                <a:gd name="T0" fmla="*/ 178 w 358"/>
                <a:gd name="T1" fmla="*/ 67 h 350"/>
                <a:gd name="T2" fmla="*/ 77 w 358"/>
                <a:gd name="T3" fmla="*/ 175 h 350"/>
                <a:gd name="T4" fmla="*/ 179 w 358"/>
                <a:gd name="T5" fmla="*/ 283 h 350"/>
                <a:gd name="T6" fmla="*/ 281 w 358"/>
                <a:gd name="T7" fmla="*/ 176 h 350"/>
                <a:gd name="T8" fmla="*/ 178 w 358"/>
                <a:gd name="T9" fmla="*/ 67 h 350"/>
                <a:gd name="T10" fmla="*/ 178 w 358"/>
                <a:gd name="T11" fmla="*/ 350 h 350"/>
                <a:gd name="T12" fmla="*/ 0 w 358"/>
                <a:gd name="T13" fmla="*/ 176 h 350"/>
                <a:gd name="T14" fmla="*/ 179 w 358"/>
                <a:gd name="T15" fmla="*/ 0 h 350"/>
                <a:gd name="T16" fmla="*/ 358 w 358"/>
                <a:gd name="T17" fmla="*/ 175 h 350"/>
                <a:gd name="T18" fmla="*/ 178 w 358"/>
                <a:gd name="T19"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8" h="350">
                  <a:moveTo>
                    <a:pt x="178" y="67"/>
                  </a:moveTo>
                  <a:cubicBezTo>
                    <a:pt x="116" y="67"/>
                    <a:pt x="77" y="116"/>
                    <a:pt x="77" y="175"/>
                  </a:cubicBezTo>
                  <a:cubicBezTo>
                    <a:pt x="77" y="234"/>
                    <a:pt x="120" y="283"/>
                    <a:pt x="179" y="283"/>
                  </a:cubicBezTo>
                  <a:cubicBezTo>
                    <a:pt x="242" y="283"/>
                    <a:pt x="281" y="235"/>
                    <a:pt x="281" y="176"/>
                  </a:cubicBezTo>
                  <a:cubicBezTo>
                    <a:pt x="281" y="116"/>
                    <a:pt x="238" y="67"/>
                    <a:pt x="178" y="67"/>
                  </a:cubicBezTo>
                  <a:close/>
                  <a:moveTo>
                    <a:pt x="178" y="350"/>
                  </a:moveTo>
                  <a:cubicBezTo>
                    <a:pt x="76" y="350"/>
                    <a:pt x="0" y="272"/>
                    <a:pt x="0" y="176"/>
                  </a:cubicBezTo>
                  <a:cubicBezTo>
                    <a:pt x="0" y="79"/>
                    <a:pt x="76" y="0"/>
                    <a:pt x="179" y="0"/>
                  </a:cubicBezTo>
                  <a:cubicBezTo>
                    <a:pt x="282" y="0"/>
                    <a:pt x="358" y="78"/>
                    <a:pt x="358" y="175"/>
                  </a:cubicBezTo>
                  <a:cubicBezTo>
                    <a:pt x="358" y="271"/>
                    <a:pt x="282" y="350"/>
                    <a:pt x="178" y="350"/>
                  </a:cubicBez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23">
              <a:extLst>
                <a:ext uri="{FF2B5EF4-FFF2-40B4-BE49-F238E27FC236}">
                  <a16:creationId xmlns:a16="http://schemas.microsoft.com/office/drawing/2014/main" id="{CC6C31FB-1A05-4F9E-902B-CCBCB801A92B}"/>
                </a:ext>
              </a:extLst>
            </p:cNvPr>
            <p:cNvSpPr>
              <a:spLocks noEditPoints="1"/>
            </p:cNvSpPr>
            <p:nvPr/>
          </p:nvSpPr>
          <p:spPr bwMode="auto">
            <a:xfrm>
              <a:off x="3793" y="2524"/>
              <a:ext cx="68" cy="87"/>
            </a:xfrm>
            <a:custGeom>
              <a:avLst/>
              <a:gdLst>
                <a:gd name="T0" fmla="*/ 173 w 347"/>
                <a:gd name="T1" fmla="*/ 65 h 446"/>
                <a:gd name="T2" fmla="*/ 78 w 347"/>
                <a:gd name="T3" fmla="*/ 158 h 446"/>
                <a:gd name="T4" fmla="*/ 173 w 347"/>
                <a:gd name="T5" fmla="*/ 251 h 446"/>
                <a:gd name="T6" fmla="*/ 272 w 347"/>
                <a:gd name="T7" fmla="*/ 158 h 446"/>
                <a:gd name="T8" fmla="*/ 173 w 347"/>
                <a:gd name="T9" fmla="*/ 65 h 446"/>
                <a:gd name="T10" fmla="*/ 167 w 347"/>
                <a:gd name="T11" fmla="*/ 446 h 446"/>
                <a:gd name="T12" fmla="*/ 17 w 347"/>
                <a:gd name="T13" fmla="*/ 406 h 446"/>
                <a:gd name="T14" fmla="*/ 45 w 347"/>
                <a:gd name="T15" fmla="*/ 348 h 446"/>
                <a:gd name="T16" fmla="*/ 165 w 347"/>
                <a:gd name="T17" fmla="*/ 383 h 446"/>
                <a:gd name="T18" fmla="*/ 271 w 347"/>
                <a:gd name="T19" fmla="*/ 280 h 446"/>
                <a:gd name="T20" fmla="*/ 271 w 347"/>
                <a:gd name="T21" fmla="*/ 254 h 446"/>
                <a:gd name="T22" fmla="*/ 153 w 347"/>
                <a:gd name="T23" fmla="*/ 316 h 446"/>
                <a:gd name="T24" fmla="*/ 0 w 347"/>
                <a:gd name="T25" fmla="*/ 158 h 446"/>
                <a:gd name="T26" fmla="*/ 153 w 347"/>
                <a:gd name="T27" fmla="*/ 0 h 446"/>
                <a:gd name="T28" fmla="*/ 271 w 347"/>
                <a:gd name="T29" fmla="*/ 57 h 446"/>
                <a:gd name="T30" fmla="*/ 271 w 347"/>
                <a:gd name="T31" fmla="*/ 7 h 446"/>
                <a:gd name="T32" fmla="*/ 347 w 347"/>
                <a:gd name="T33" fmla="*/ 7 h 446"/>
                <a:gd name="T34" fmla="*/ 347 w 347"/>
                <a:gd name="T35" fmla="*/ 274 h 446"/>
                <a:gd name="T36" fmla="*/ 167 w 347"/>
                <a:gd name="T37" fmla="*/ 44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7" h="446">
                  <a:moveTo>
                    <a:pt x="173" y="65"/>
                  </a:moveTo>
                  <a:cubicBezTo>
                    <a:pt x="120" y="65"/>
                    <a:pt x="78" y="102"/>
                    <a:pt x="78" y="158"/>
                  </a:cubicBezTo>
                  <a:cubicBezTo>
                    <a:pt x="78" y="214"/>
                    <a:pt x="120" y="251"/>
                    <a:pt x="173" y="251"/>
                  </a:cubicBezTo>
                  <a:cubicBezTo>
                    <a:pt x="227" y="251"/>
                    <a:pt x="272" y="214"/>
                    <a:pt x="272" y="158"/>
                  </a:cubicBezTo>
                  <a:cubicBezTo>
                    <a:pt x="272" y="102"/>
                    <a:pt x="227" y="65"/>
                    <a:pt x="173" y="65"/>
                  </a:cubicBezTo>
                  <a:close/>
                  <a:moveTo>
                    <a:pt x="167" y="446"/>
                  </a:moveTo>
                  <a:cubicBezTo>
                    <a:pt x="112" y="446"/>
                    <a:pt x="60" y="432"/>
                    <a:pt x="17" y="406"/>
                  </a:cubicBezTo>
                  <a:lnTo>
                    <a:pt x="45" y="348"/>
                  </a:lnTo>
                  <a:cubicBezTo>
                    <a:pt x="81" y="370"/>
                    <a:pt x="119" y="383"/>
                    <a:pt x="165" y="383"/>
                  </a:cubicBezTo>
                  <a:cubicBezTo>
                    <a:pt x="234" y="383"/>
                    <a:pt x="271" y="348"/>
                    <a:pt x="271" y="280"/>
                  </a:cubicBezTo>
                  <a:lnTo>
                    <a:pt x="271" y="254"/>
                  </a:lnTo>
                  <a:cubicBezTo>
                    <a:pt x="243" y="290"/>
                    <a:pt x="208" y="316"/>
                    <a:pt x="153" y="316"/>
                  </a:cubicBezTo>
                  <a:cubicBezTo>
                    <a:pt x="74" y="316"/>
                    <a:pt x="0" y="258"/>
                    <a:pt x="0" y="158"/>
                  </a:cubicBezTo>
                  <a:cubicBezTo>
                    <a:pt x="0" y="58"/>
                    <a:pt x="75" y="0"/>
                    <a:pt x="153" y="0"/>
                  </a:cubicBezTo>
                  <a:cubicBezTo>
                    <a:pt x="209" y="0"/>
                    <a:pt x="244" y="26"/>
                    <a:pt x="271" y="57"/>
                  </a:cubicBezTo>
                  <a:lnTo>
                    <a:pt x="271" y="7"/>
                  </a:lnTo>
                  <a:lnTo>
                    <a:pt x="347" y="7"/>
                  </a:lnTo>
                  <a:lnTo>
                    <a:pt x="347" y="274"/>
                  </a:lnTo>
                  <a:cubicBezTo>
                    <a:pt x="347" y="393"/>
                    <a:pt x="283" y="446"/>
                    <a:pt x="167" y="446"/>
                  </a:cubicBez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24">
              <a:extLst>
                <a:ext uri="{FF2B5EF4-FFF2-40B4-BE49-F238E27FC236}">
                  <a16:creationId xmlns:a16="http://schemas.microsoft.com/office/drawing/2014/main" id="{95C9D946-D3BB-4A62-A695-EE4D4A78171F}"/>
                </a:ext>
              </a:extLst>
            </p:cNvPr>
            <p:cNvSpPr>
              <a:spLocks/>
            </p:cNvSpPr>
            <p:nvPr/>
          </p:nvSpPr>
          <p:spPr bwMode="auto">
            <a:xfrm>
              <a:off x="3877" y="2523"/>
              <a:ext cx="38" cy="68"/>
            </a:xfrm>
            <a:custGeom>
              <a:avLst/>
              <a:gdLst>
                <a:gd name="T0" fmla="*/ 77 w 196"/>
                <a:gd name="T1" fmla="*/ 345 h 345"/>
                <a:gd name="T2" fmla="*/ 0 w 196"/>
                <a:gd name="T3" fmla="*/ 345 h 345"/>
                <a:gd name="T4" fmla="*/ 0 w 196"/>
                <a:gd name="T5" fmla="*/ 9 h 345"/>
                <a:gd name="T6" fmla="*/ 77 w 196"/>
                <a:gd name="T7" fmla="*/ 9 h 345"/>
                <a:gd name="T8" fmla="*/ 77 w 196"/>
                <a:gd name="T9" fmla="*/ 85 h 345"/>
                <a:gd name="T10" fmla="*/ 196 w 196"/>
                <a:gd name="T11" fmla="*/ 3 h 345"/>
                <a:gd name="T12" fmla="*/ 196 w 196"/>
                <a:gd name="T13" fmla="*/ 84 h 345"/>
                <a:gd name="T14" fmla="*/ 191 w 196"/>
                <a:gd name="T15" fmla="*/ 84 h 345"/>
                <a:gd name="T16" fmla="*/ 77 w 196"/>
                <a:gd name="T17" fmla="*/ 217 h 345"/>
                <a:gd name="T18" fmla="*/ 77 w 196"/>
                <a:gd name="T19" fmla="*/ 34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6" h="345">
                  <a:moveTo>
                    <a:pt x="77" y="345"/>
                  </a:moveTo>
                  <a:lnTo>
                    <a:pt x="0" y="345"/>
                  </a:lnTo>
                  <a:lnTo>
                    <a:pt x="0" y="9"/>
                  </a:lnTo>
                  <a:lnTo>
                    <a:pt x="77" y="9"/>
                  </a:lnTo>
                  <a:lnTo>
                    <a:pt x="77" y="85"/>
                  </a:lnTo>
                  <a:cubicBezTo>
                    <a:pt x="98" y="34"/>
                    <a:pt x="136" y="0"/>
                    <a:pt x="196" y="3"/>
                  </a:cubicBezTo>
                  <a:lnTo>
                    <a:pt x="196" y="84"/>
                  </a:lnTo>
                  <a:lnTo>
                    <a:pt x="191" y="84"/>
                  </a:lnTo>
                  <a:cubicBezTo>
                    <a:pt x="124" y="84"/>
                    <a:pt x="77" y="128"/>
                    <a:pt x="77" y="217"/>
                  </a:cubicBezTo>
                  <a:lnTo>
                    <a:pt x="77" y="345"/>
                  </a:ln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25">
              <a:extLst>
                <a:ext uri="{FF2B5EF4-FFF2-40B4-BE49-F238E27FC236}">
                  <a16:creationId xmlns:a16="http://schemas.microsoft.com/office/drawing/2014/main" id="{87AB8CD2-EBD0-4C75-BC3A-8C5609269F28}"/>
                </a:ext>
              </a:extLst>
            </p:cNvPr>
            <p:cNvSpPr>
              <a:spLocks noEditPoints="1"/>
            </p:cNvSpPr>
            <p:nvPr/>
          </p:nvSpPr>
          <p:spPr bwMode="auto">
            <a:xfrm>
              <a:off x="3918" y="2524"/>
              <a:ext cx="59" cy="68"/>
            </a:xfrm>
            <a:custGeom>
              <a:avLst/>
              <a:gdLst>
                <a:gd name="T0" fmla="*/ 230 w 304"/>
                <a:gd name="T1" fmla="*/ 198 h 348"/>
                <a:gd name="T2" fmla="*/ 153 w 304"/>
                <a:gd name="T3" fmla="*/ 185 h 348"/>
                <a:gd name="T4" fmla="*/ 76 w 304"/>
                <a:gd name="T5" fmla="*/ 239 h 348"/>
                <a:gd name="T6" fmla="*/ 76 w 304"/>
                <a:gd name="T7" fmla="*/ 240 h 348"/>
                <a:gd name="T8" fmla="*/ 141 w 304"/>
                <a:gd name="T9" fmla="*/ 290 h 348"/>
                <a:gd name="T10" fmla="*/ 230 w 304"/>
                <a:gd name="T11" fmla="*/ 219 h 348"/>
                <a:gd name="T12" fmla="*/ 230 w 304"/>
                <a:gd name="T13" fmla="*/ 198 h 348"/>
                <a:gd name="T14" fmla="*/ 228 w 304"/>
                <a:gd name="T15" fmla="*/ 341 h 348"/>
                <a:gd name="T16" fmla="*/ 228 w 304"/>
                <a:gd name="T17" fmla="*/ 299 h 348"/>
                <a:gd name="T18" fmla="*/ 119 w 304"/>
                <a:gd name="T19" fmla="*/ 348 h 348"/>
                <a:gd name="T20" fmla="*/ 0 w 304"/>
                <a:gd name="T21" fmla="*/ 244 h 348"/>
                <a:gd name="T22" fmla="*/ 0 w 304"/>
                <a:gd name="T23" fmla="*/ 243 h 348"/>
                <a:gd name="T24" fmla="*/ 136 w 304"/>
                <a:gd name="T25" fmla="*/ 135 h 348"/>
                <a:gd name="T26" fmla="*/ 229 w 304"/>
                <a:gd name="T27" fmla="*/ 149 h 348"/>
                <a:gd name="T28" fmla="*/ 229 w 304"/>
                <a:gd name="T29" fmla="*/ 140 h 348"/>
                <a:gd name="T30" fmla="*/ 146 w 304"/>
                <a:gd name="T31" fmla="*/ 68 h 348"/>
                <a:gd name="T32" fmla="*/ 50 w 304"/>
                <a:gd name="T33" fmla="*/ 89 h 348"/>
                <a:gd name="T34" fmla="*/ 29 w 304"/>
                <a:gd name="T35" fmla="*/ 28 h 348"/>
                <a:gd name="T36" fmla="*/ 157 w 304"/>
                <a:gd name="T37" fmla="*/ 0 h 348"/>
                <a:gd name="T38" fmla="*/ 304 w 304"/>
                <a:gd name="T39" fmla="*/ 142 h 348"/>
                <a:gd name="T40" fmla="*/ 304 w 304"/>
                <a:gd name="T41" fmla="*/ 341 h 348"/>
                <a:gd name="T42" fmla="*/ 228 w 304"/>
                <a:gd name="T43" fmla="*/ 34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4" h="348">
                  <a:moveTo>
                    <a:pt x="230" y="198"/>
                  </a:moveTo>
                  <a:cubicBezTo>
                    <a:pt x="210" y="191"/>
                    <a:pt x="183" y="185"/>
                    <a:pt x="153" y="185"/>
                  </a:cubicBezTo>
                  <a:cubicBezTo>
                    <a:pt x="105" y="185"/>
                    <a:pt x="76" y="205"/>
                    <a:pt x="76" y="239"/>
                  </a:cubicBezTo>
                  <a:lnTo>
                    <a:pt x="76" y="240"/>
                  </a:lnTo>
                  <a:cubicBezTo>
                    <a:pt x="76" y="272"/>
                    <a:pt x="105" y="290"/>
                    <a:pt x="141" y="290"/>
                  </a:cubicBezTo>
                  <a:cubicBezTo>
                    <a:pt x="192" y="290"/>
                    <a:pt x="230" y="261"/>
                    <a:pt x="230" y="219"/>
                  </a:cubicBezTo>
                  <a:lnTo>
                    <a:pt x="230" y="198"/>
                  </a:lnTo>
                  <a:close/>
                  <a:moveTo>
                    <a:pt x="228" y="341"/>
                  </a:moveTo>
                  <a:lnTo>
                    <a:pt x="228" y="299"/>
                  </a:lnTo>
                  <a:cubicBezTo>
                    <a:pt x="205" y="327"/>
                    <a:pt x="170" y="348"/>
                    <a:pt x="119" y="348"/>
                  </a:cubicBezTo>
                  <a:cubicBezTo>
                    <a:pt x="56" y="348"/>
                    <a:pt x="0" y="311"/>
                    <a:pt x="0" y="244"/>
                  </a:cubicBezTo>
                  <a:lnTo>
                    <a:pt x="0" y="243"/>
                  </a:lnTo>
                  <a:cubicBezTo>
                    <a:pt x="0" y="170"/>
                    <a:pt x="58" y="135"/>
                    <a:pt x="136" y="135"/>
                  </a:cubicBezTo>
                  <a:cubicBezTo>
                    <a:pt x="177" y="135"/>
                    <a:pt x="203" y="140"/>
                    <a:pt x="229" y="149"/>
                  </a:cubicBezTo>
                  <a:lnTo>
                    <a:pt x="229" y="140"/>
                  </a:lnTo>
                  <a:cubicBezTo>
                    <a:pt x="229" y="94"/>
                    <a:pt x="199" y="68"/>
                    <a:pt x="146" y="68"/>
                  </a:cubicBezTo>
                  <a:cubicBezTo>
                    <a:pt x="108" y="68"/>
                    <a:pt x="81" y="77"/>
                    <a:pt x="50" y="89"/>
                  </a:cubicBezTo>
                  <a:lnTo>
                    <a:pt x="29" y="28"/>
                  </a:lnTo>
                  <a:cubicBezTo>
                    <a:pt x="66" y="11"/>
                    <a:pt x="102" y="0"/>
                    <a:pt x="157" y="0"/>
                  </a:cubicBezTo>
                  <a:cubicBezTo>
                    <a:pt x="256" y="0"/>
                    <a:pt x="304" y="52"/>
                    <a:pt x="304" y="142"/>
                  </a:cubicBezTo>
                  <a:lnTo>
                    <a:pt x="304" y="341"/>
                  </a:lnTo>
                  <a:lnTo>
                    <a:pt x="228" y="341"/>
                  </a:ln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26">
              <a:extLst>
                <a:ext uri="{FF2B5EF4-FFF2-40B4-BE49-F238E27FC236}">
                  <a16:creationId xmlns:a16="http://schemas.microsoft.com/office/drawing/2014/main" id="{7114045C-561F-4DF5-8EE9-0ECA46E6836A}"/>
                </a:ext>
              </a:extLst>
            </p:cNvPr>
            <p:cNvSpPr>
              <a:spLocks/>
            </p:cNvSpPr>
            <p:nvPr/>
          </p:nvSpPr>
          <p:spPr bwMode="auto">
            <a:xfrm>
              <a:off x="3993" y="2524"/>
              <a:ext cx="99" cy="67"/>
            </a:xfrm>
            <a:custGeom>
              <a:avLst/>
              <a:gdLst>
                <a:gd name="T0" fmla="*/ 393 w 511"/>
                <a:gd name="T1" fmla="*/ 0 h 343"/>
                <a:gd name="T2" fmla="*/ 511 w 511"/>
                <a:gd name="T3" fmla="*/ 128 h 343"/>
                <a:gd name="T4" fmla="*/ 511 w 511"/>
                <a:gd name="T5" fmla="*/ 343 h 343"/>
                <a:gd name="T6" fmla="*/ 434 w 511"/>
                <a:gd name="T7" fmla="*/ 343 h 343"/>
                <a:gd name="T8" fmla="*/ 434 w 511"/>
                <a:gd name="T9" fmla="*/ 152 h 343"/>
                <a:gd name="T10" fmla="*/ 366 w 511"/>
                <a:gd name="T11" fmla="*/ 70 h 343"/>
                <a:gd name="T12" fmla="*/ 294 w 511"/>
                <a:gd name="T13" fmla="*/ 153 h 343"/>
                <a:gd name="T14" fmla="*/ 294 w 511"/>
                <a:gd name="T15" fmla="*/ 343 h 343"/>
                <a:gd name="T16" fmla="*/ 217 w 511"/>
                <a:gd name="T17" fmla="*/ 343 h 343"/>
                <a:gd name="T18" fmla="*/ 217 w 511"/>
                <a:gd name="T19" fmla="*/ 151 h 343"/>
                <a:gd name="T20" fmla="*/ 149 w 511"/>
                <a:gd name="T21" fmla="*/ 70 h 343"/>
                <a:gd name="T22" fmla="*/ 77 w 511"/>
                <a:gd name="T23" fmla="*/ 154 h 343"/>
                <a:gd name="T24" fmla="*/ 77 w 511"/>
                <a:gd name="T25" fmla="*/ 343 h 343"/>
                <a:gd name="T26" fmla="*/ 0 w 511"/>
                <a:gd name="T27" fmla="*/ 343 h 343"/>
                <a:gd name="T28" fmla="*/ 0 w 511"/>
                <a:gd name="T29" fmla="*/ 7 h 343"/>
                <a:gd name="T30" fmla="*/ 77 w 511"/>
                <a:gd name="T31" fmla="*/ 7 h 343"/>
                <a:gd name="T32" fmla="*/ 77 w 511"/>
                <a:gd name="T33" fmla="*/ 58 h 343"/>
                <a:gd name="T34" fmla="*/ 179 w 511"/>
                <a:gd name="T35" fmla="*/ 0 h 343"/>
                <a:gd name="T36" fmla="*/ 279 w 511"/>
                <a:gd name="T37" fmla="*/ 59 h 343"/>
                <a:gd name="T38" fmla="*/ 393 w 511"/>
                <a:gd name="T3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1" h="343">
                  <a:moveTo>
                    <a:pt x="393" y="0"/>
                  </a:moveTo>
                  <a:cubicBezTo>
                    <a:pt x="466" y="0"/>
                    <a:pt x="511" y="46"/>
                    <a:pt x="511" y="128"/>
                  </a:cubicBezTo>
                  <a:lnTo>
                    <a:pt x="511" y="343"/>
                  </a:lnTo>
                  <a:lnTo>
                    <a:pt x="434" y="343"/>
                  </a:lnTo>
                  <a:lnTo>
                    <a:pt x="434" y="152"/>
                  </a:lnTo>
                  <a:cubicBezTo>
                    <a:pt x="434" y="98"/>
                    <a:pt x="409" y="70"/>
                    <a:pt x="366" y="70"/>
                  </a:cubicBezTo>
                  <a:cubicBezTo>
                    <a:pt x="324" y="70"/>
                    <a:pt x="294" y="99"/>
                    <a:pt x="294" y="153"/>
                  </a:cubicBezTo>
                  <a:lnTo>
                    <a:pt x="294" y="343"/>
                  </a:lnTo>
                  <a:lnTo>
                    <a:pt x="217" y="343"/>
                  </a:lnTo>
                  <a:lnTo>
                    <a:pt x="217" y="151"/>
                  </a:lnTo>
                  <a:cubicBezTo>
                    <a:pt x="217" y="99"/>
                    <a:pt x="192" y="70"/>
                    <a:pt x="149" y="70"/>
                  </a:cubicBezTo>
                  <a:cubicBezTo>
                    <a:pt x="106" y="70"/>
                    <a:pt x="77" y="102"/>
                    <a:pt x="77" y="154"/>
                  </a:cubicBezTo>
                  <a:lnTo>
                    <a:pt x="77" y="343"/>
                  </a:lnTo>
                  <a:lnTo>
                    <a:pt x="0" y="343"/>
                  </a:lnTo>
                  <a:lnTo>
                    <a:pt x="0" y="7"/>
                  </a:lnTo>
                  <a:lnTo>
                    <a:pt x="77" y="7"/>
                  </a:lnTo>
                  <a:lnTo>
                    <a:pt x="77" y="58"/>
                  </a:lnTo>
                  <a:cubicBezTo>
                    <a:pt x="99" y="28"/>
                    <a:pt x="128" y="0"/>
                    <a:pt x="179" y="0"/>
                  </a:cubicBezTo>
                  <a:cubicBezTo>
                    <a:pt x="228" y="0"/>
                    <a:pt x="261" y="23"/>
                    <a:pt x="279" y="59"/>
                  </a:cubicBezTo>
                  <a:cubicBezTo>
                    <a:pt x="307" y="23"/>
                    <a:pt x="342" y="0"/>
                    <a:pt x="393" y="0"/>
                  </a:cubicBez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27">
              <a:extLst>
                <a:ext uri="{FF2B5EF4-FFF2-40B4-BE49-F238E27FC236}">
                  <a16:creationId xmlns:a16="http://schemas.microsoft.com/office/drawing/2014/main" id="{050BE2D5-2881-4551-A5EE-4B248A9042F3}"/>
                </a:ext>
              </a:extLst>
            </p:cNvPr>
            <p:cNvSpPr>
              <a:spLocks/>
            </p:cNvSpPr>
            <p:nvPr/>
          </p:nvSpPr>
          <p:spPr bwMode="auto">
            <a:xfrm>
              <a:off x="4108" y="2524"/>
              <a:ext cx="99" cy="67"/>
            </a:xfrm>
            <a:custGeom>
              <a:avLst/>
              <a:gdLst>
                <a:gd name="T0" fmla="*/ 393 w 511"/>
                <a:gd name="T1" fmla="*/ 0 h 343"/>
                <a:gd name="T2" fmla="*/ 511 w 511"/>
                <a:gd name="T3" fmla="*/ 128 h 343"/>
                <a:gd name="T4" fmla="*/ 511 w 511"/>
                <a:gd name="T5" fmla="*/ 343 h 343"/>
                <a:gd name="T6" fmla="*/ 434 w 511"/>
                <a:gd name="T7" fmla="*/ 343 h 343"/>
                <a:gd name="T8" fmla="*/ 434 w 511"/>
                <a:gd name="T9" fmla="*/ 152 h 343"/>
                <a:gd name="T10" fmla="*/ 366 w 511"/>
                <a:gd name="T11" fmla="*/ 70 h 343"/>
                <a:gd name="T12" fmla="*/ 294 w 511"/>
                <a:gd name="T13" fmla="*/ 153 h 343"/>
                <a:gd name="T14" fmla="*/ 294 w 511"/>
                <a:gd name="T15" fmla="*/ 343 h 343"/>
                <a:gd name="T16" fmla="*/ 217 w 511"/>
                <a:gd name="T17" fmla="*/ 343 h 343"/>
                <a:gd name="T18" fmla="*/ 217 w 511"/>
                <a:gd name="T19" fmla="*/ 151 h 343"/>
                <a:gd name="T20" fmla="*/ 149 w 511"/>
                <a:gd name="T21" fmla="*/ 70 h 343"/>
                <a:gd name="T22" fmla="*/ 77 w 511"/>
                <a:gd name="T23" fmla="*/ 154 h 343"/>
                <a:gd name="T24" fmla="*/ 77 w 511"/>
                <a:gd name="T25" fmla="*/ 343 h 343"/>
                <a:gd name="T26" fmla="*/ 0 w 511"/>
                <a:gd name="T27" fmla="*/ 343 h 343"/>
                <a:gd name="T28" fmla="*/ 0 w 511"/>
                <a:gd name="T29" fmla="*/ 7 h 343"/>
                <a:gd name="T30" fmla="*/ 77 w 511"/>
                <a:gd name="T31" fmla="*/ 7 h 343"/>
                <a:gd name="T32" fmla="*/ 77 w 511"/>
                <a:gd name="T33" fmla="*/ 58 h 343"/>
                <a:gd name="T34" fmla="*/ 180 w 511"/>
                <a:gd name="T35" fmla="*/ 0 h 343"/>
                <a:gd name="T36" fmla="*/ 280 w 511"/>
                <a:gd name="T37" fmla="*/ 59 h 343"/>
                <a:gd name="T38" fmla="*/ 393 w 511"/>
                <a:gd name="T3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1" h="343">
                  <a:moveTo>
                    <a:pt x="393" y="0"/>
                  </a:moveTo>
                  <a:cubicBezTo>
                    <a:pt x="467" y="0"/>
                    <a:pt x="511" y="46"/>
                    <a:pt x="511" y="128"/>
                  </a:cubicBezTo>
                  <a:lnTo>
                    <a:pt x="511" y="343"/>
                  </a:lnTo>
                  <a:lnTo>
                    <a:pt x="434" y="343"/>
                  </a:lnTo>
                  <a:lnTo>
                    <a:pt x="434" y="152"/>
                  </a:lnTo>
                  <a:cubicBezTo>
                    <a:pt x="434" y="98"/>
                    <a:pt x="409" y="70"/>
                    <a:pt x="366" y="70"/>
                  </a:cubicBezTo>
                  <a:cubicBezTo>
                    <a:pt x="324" y="70"/>
                    <a:pt x="294" y="99"/>
                    <a:pt x="294" y="153"/>
                  </a:cubicBezTo>
                  <a:lnTo>
                    <a:pt x="294" y="343"/>
                  </a:lnTo>
                  <a:lnTo>
                    <a:pt x="217" y="343"/>
                  </a:lnTo>
                  <a:lnTo>
                    <a:pt x="217" y="151"/>
                  </a:lnTo>
                  <a:cubicBezTo>
                    <a:pt x="217" y="99"/>
                    <a:pt x="192" y="70"/>
                    <a:pt x="149" y="70"/>
                  </a:cubicBezTo>
                  <a:cubicBezTo>
                    <a:pt x="107" y="70"/>
                    <a:pt x="77" y="102"/>
                    <a:pt x="77" y="154"/>
                  </a:cubicBezTo>
                  <a:lnTo>
                    <a:pt x="77" y="343"/>
                  </a:lnTo>
                  <a:lnTo>
                    <a:pt x="0" y="343"/>
                  </a:lnTo>
                  <a:lnTo>
                    <a:pt x="0" y="7"/>
                  </a:lnTo>
                  <a:lnTo>
                    <a:pt x="77" y="7"/>
                  </a:lnTo>
                  <a:lnTo>
                    <a:pt x="77" y="58"/>
                  </a:lnTo>
                  <a:cubicBezTo>
                    <a:pt x="99" y="28"/>
                    <a:pt x="128" y="0"/>
                    <a:pt x="180" y="0"/>
                  </a:cubicBezTo>
                  <a:cubicBezTo>
                    <a:pt x="228" y="0"/>
                    <a:pt x="262" y="23"/>
                    <a:pt x="280" y="59"/>
                  </a:cubicBezTo>
                  <a:cubicBezTo>
                    <a:pt x="307" y="23"/>
                    <a:pt x="343" y="0"/>
                    <a:pt x="393" y="0"/>
                  </a:cubicBez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28">
              <a:extLst>
                <a:ext uri="{FF2B5EF4-FFF2-40B4-BE49-F238E27FC236}">
                  <a16:creationId xmlns:a16="http://schemas.microsoft.com/office/drawing/2014/main" id="{0F7471C6-F8CC-457C-B498-BC80AFD7BF55}"/>
                </a:ext>
              </a:extLst>
            </p:cNvPr>
            <p:cNvSpPr>
              <a:spLocks noEditPoints="1"/>
            </p:cNvSpPr>
            <p:nvPr/>
          </p:nvSpPr>
          <p:spPr bwMode="auto">
            <a:xfrm>
              <a:off x="4219" y="2524"/>
              <a:ext cx="63" cy="68"/>
            </a:xfrm>
            <a:custGeom>
              <a:avLst/>
              <a:gdLst>
                <a:gd name="T0" fmla="*/ 249 w 325"/>
                <a:gd name="T1" fmla="*/ 151 h 350"/>
                <a:gd name="T2" fmla="*/ 164 w 325"/>
                <a:gd name="T3" fmla="*/ 63 h 350"/>
                <a:gd name="T4" fmla="*/ 77 w 325"/>
                <a:gd name="T5" fmla="*/ 151 h 350"/>
                <a:gd name="T6" fmla="*/ 249 w 325"/>
                <a:gd name="T7" fmla="*/ 151 h 350"/>
                <a:gd name="T8" fmla="*/ 174 w 325"/>
                <a:gd name="T9" fmla="*/ 287 h 350"/>
                <a:gd name="T10" fmla="*/ 265 w 325"/>
                <a:gd name="T11" fmla="*/ 247 h 350"/>
                <a:gd name="T12" fmla="*/ 310 w 325"/>
                <a:gd name="T13" fmla="*/ 287 h 350"/>
                <a:gd name="T14" fmla="*/ 173 w 325"/>
                <a:gd name="T15" fmla="*/ 350 h 350"/>
                <a:gd name="T16" fmla="*/ 0 w 325"/>
                <a:gd name="T17" fmla="*/ 175 h 350"/>
                <a:gd name="T18" fmla="*/ 164 w 325"/>
                <a:gd name="T19" fmla="*/ 0 h 350"/>
                <a:gd name="T20" fmla="*/ 325 w 325"/>
                <a:gd name="T21" fmla="*/ 181 h 350"/>
                <a:gd name="T22" fmla="*/ 324 w 325"/>
                <a:gd name="T23" fmla="*/ 202 h 350"/>
                <a:gd name="T24" fmla="*/ 77 w 325"/>
                <a:gd name="T25" fmla="*/ 202 h 350"/>
                <a:gd name="T26" fmla="*/ 174 w 325"/>
                <a:gd name="T27" fmla="*/ 28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5" h="350">
                  <a:moveTo>
                    <a:pt x="249" y="151"/>
                  </a:moveTo>
                  <a:cubicBezTo>
                    <a:pt x="244" y="102"/>
                    <a:pt x="215" y="63"/>
                    <a:pt x="164" y="63"/>
                  </a:cubicBezTo>
                  <a:cubicBezTo>
                    <a:pt x="117" y="63"/>
                    <a:pt x="84" y="99"/>
                    <a:pt x="77" y="151"/>
                  </a:cubicBezTo>
                  <a:lnTo>
                    <a:pt x="249" y="151"/>
                  </a:lnTo>
                  <a:close/>
                  <a:moveTo>
                    <a:pt x="174" y="287"/>
                  </a:moveTo>
                  <a:cubicBezTo>
                    <a:pt x="211" y="287"/>
                    <a:pt x="238" y="273"/>
                    <a:pt x="265" y="247"/>
                  </a:cubicBezTo>
                  <a:lnTo>
                    <a:pt x="310" y="287"/>
                  </a:lnTo>
                  <a:cubicBezTo>
                    <a:pt x="278" y="325"/>
                    <a:pt x="234" y="350"/>
                    <a:pt x="173" y="350"/>
                  </a:cubicBezTo>
                  <a:cubicBezTo>
                    <a:pt x="75" y="350"/>
                    <a:pt x="0" y="280"/>
                    <a:pt x="0" y="175"/>
                  </a:cubicBezTo>
                  <a:cubicBezTo>
                    <a:pt x="0" y="79"/>
                    <a:pt x="68" y="0"/>
                    <a:pt x="164" y="0"/>
                  </a:cubicBezTo>
                  <a:cubicBezTo>
                    <a:pt x="271" y="0"/>
                    <a:pt x="325" y="84"/>
                    <a:pt x="325" y="181"/>
                  </a:cubicBezTo>
                  <a:cubicBezTo>
                    <a:pt x="325" y="188"/>
                    <a:pt x="325" y="194"/>
                    <a:pt x="324" y="202"/>
                  </a:cubicBezTo>
                  <a:lnTo>
                    <a:pt x="77" y="202"/>
                  </a:lnTo>
                  <a:cubicBezTo>
                    <a:pt x="86" y="257"/>
                    <a:pt x="124" y="287"/>
                    <a:pt x="174" y="287"/>
                  </a:cubicBezTo>
                  <a:close/>
                </a:path>
              </a:pathLst>
            </a:custGeom>
            <a:solidFill>
              <a:srgbClr val="001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8" name="TextBox 77">
            <a:extLst>
              <a:ext uri="{FF2B5EF4-FFF2-40B4-BE49-F238E27FC236}">
                <a16:creationId xmlns:a16="http://schemas.microsoft.com/office/drawing/2014/main" id="{0A8305D1-F746-4726-BEB1-1BD607DB8C93}"/>
              </a:ext>
            </a:extLst>
          </p:cNvPr>
          <p:cNvSpPr txBox="1"/>
          <p:nvPr userDrawn="1"/>
        </p:nvSpPr>
        <p:spPr>
          <a:xfrm>
            <a:off x="6379304" y="5893792"/>
            <a:ext cx="1505319" cy="369332"/>
          </a:xfrm>
          <a:prstGeom prst="rect">
            <a:avLst/>
          </a:prstGeom>
          <a:noFill/>
        </p:spPr>
        <p:txBody>
          <a:bodyPr wrap="square" rtlCol="0">
            <a:spAutoFit/>
          </a:bodyPr>
          <a:lstStyle/>
          <a:p>
            <a:r>
              <a:rPr lang="en-GB" dirty="0">
                <a:latin typeface="Proxima Nova Rg" panose="02000506030000020004" pitchFamily="50" charset="0"/>
              </a:rPr>
              <a:t>Part of the</a:t>
            </a:r>
          </a:p>
        </p:txBody>
      </p:sp>
      <p:sp>
        <p:nvSpPr>
          <p:cNvPr id="79" name="Freeform: Shape 78">
            <a:extLst>
              <a:ext uri="{FF2B5EF4-FFF2-40B4-BE49-F238E27FC236}">
                <a16:creationId xmlns:a16="http://schemas.microsoft.com/office/drawing/2014/main" id="{78B434E0-4D25-4C6D-BFB5-B2EA8127A0E0}"/>
              </a:ext>
            </a:extLst>
          </p:cNvPr>
          <p:cNvSpPr/>
          <p:nvPr userDrawn="1"/>
        </p:nvSpPr>
        <p:spPr>
          <a:xfrm>
            <a:off x="375214" y="5734980"/>
            <a:ext cx="468547" cy="608792"/>
          </a:xfrm>
          <a:custGeom>
            <a:avLst/>
            <a:gdLst>
              <a:gd name="connsiteX0" fmla="*/ 1388269 w 1400175"/>
              <a:gd name="connsiteY0" fmla="*/ 1619726 h 1819275"/>
              <a:gd name="connsiteX1" fmla="*/ 1091089 w 1400175"/>
              <a:gd name="connsiteY1" fmla="*/ 1214914 h 1819275"/>
              <a:gd name="connsiteX2" fmla="*/ 1354931 w 1400175"/>
              <a:gd name="connsiteY2" fmla="*/ 680561 h 1819275"/>
              <a:gd name="connsiteX3" fmla="*/ 681514 w 1400175"/>
              <a:gd name="connsiteY3" fmla="*/ 7144 h 1819275"/>
              <a:gd name="connsiteX4" fmla="*/ 7144 w 1400175"/>
              <a:gd name="connsiteY4" fmla="*/ 681514 h 1819275"/>
              <a:gd name="connsiteX5" fmla="*/ 187166 w 1400175"/>
              <a:gd name="connsiteY5" fmla="*/ 1139666 h 1819275"/>
              <a:gd name="connsiteX6" fmla="*/ 236696 w 1400175"/>
              <a:gd name="connsiteY6" fmla="*/ 1187291 h 1819275"/>
              <a:gd name="connsiteX7" fmla="*/ 461486 w 1400175"/>
              <a:gd name="connsiteY7" fmla="*/ 1317784 h 1819275"/>
              <a:gd name="connsiteX8" fmla="*/ 532924 w 1400175"/>
              <a:gd name="connsiteY8" fmla="*/ 1337786 h 1819275"/>
              <a:gd name="connsiteX9" fmla="*/ 611981 w 1400175"/>
              <a:gd name="connsiteY9" fmla="*/ 1351121 h 1819275"/>
              <a:gd name="connsiteX10" fmla="*/ 624364 w 1400175"/>
              <a:gd name="connsiteY10" fmla="*/ 1352074 h 1819275"/>
              <a:gd name="connsiteX11" fmla="*/ 681514 w 1400175"/>
              <a:gd name="connsiteY11" fmla="*/ 1354931 h 1819275"/>
              <a:gd name="connsiteX12" fmla="*/ 905351 w 1400175"/>
              <a:gd name="connsiteY12" fmla="*/ 1316831 h 1819275"/>
              <a:gd name="connsiteX13" fmla="*/ 917734 w 1400175"/>
              <a:gd name="connsiteY13" fmla="*/ 1312069 h 1819275"/>
              <a:gd name="connsiteX14" fmla="*/ 969169 w 1400175"/>
              <a:gd name="connsiteY14" fmla="*/ 1473041 h 1819275"/>
              <a:gd name="connsiteX15" fmla="*/ 1068229 w 1400175"/>
              <a:gd name="connsiteY15" fmla="*/ 1782604 h 1819275"/>
              <a:gd name="connsiteX16" fmla="*/ 1175861 w 1400175"/>
              <a:gd name="connsiteY16" fmla="*/ 1805464 h 1819275"/>
              <a:gd name="connsiteX17" fmla="*/ 1349216 w 1400175"/>
              <a:gd name="connsiteY17" fmla="*/ 1719739 h 1819275"/>
              <a:gd name="connsiteX18" fmla="*/ 1388269 w 1400175"/>
              <a:gd name="connsiteY18" fmla="*/ 1619726 h 1819275"/>
              <a:gd name="connsiteX19" fmla="*/ 899636 w 1400175"/>
              <a:gd name="connsiteY19" fmla="*/ 1081564 h 1819275"/>
              <a:gd name="connsiteX20" fmla="*/ 778669 w 1400175"/>
              <a:gd name="connsiteY20" fmla="*/ 1127284 h 1819275"/>
              <a:gd name="connsiteX21" fmla="*/ 709136 w 1400175"/>
              <a:gd name="connsiteY21" fmla="*/ 1136809 h 1819275"/>
              <a:gd name="connsiteX22" fmla="*/ 681514 w 1400175"/>
              <a:gd name="connsiteY22" fmla="*/ 1137761 h 1819275"/>
              <a:gd name="connsiteX23" fmla="*/ 571976 w 1400175"/>
              <a:gd name="connsiteY23" fmla="*/ 1124426 h 1819275"/>
              <a:gd name="connsiteX24" fmla="*/ 438626 w 1400175"/>
              <a:gd name="connsiteY24" fmla="*/ 1068229 h 1819275"/>
              <a:gd name="connsiteX25" fmla="*/ 355759 w 1400175"/>
              <a:gd name="connsiteY25" fmla="*/ 1001554 h 1819275"/>
              <a:gd name="connsiteX26" fmla="*/ 304324 w 1400175"/>
              <a:gd name="connsiteY26" fmla="*/ 939641 h 1819275"/>
              <a:gd name="connsiteX27" fmla="*/ 224314 w 1400175"/>
              <a:gd name="connsiteY27" fmla="*/ 682466 h 1819275"/>
              <a:gd name="connsiteX28" fmla="*/ 680561 w 1400175"/>
              <a:gd name="connsiteY28" fmla="*/ 226219 h 1819275"/>
              <a:gd name="connsiteX29" fmla="*/ 1136809 w 1400175"/>
              <a:gd name="connsiteY29" fmla="*/ 682466 h 1819275"/>
              <a:gd name="connsiteX30" fmla="*/ 938689 w 1400175"/>
              <a:gd name="connsiteY30" fmla="*/ 1057751 h 1819275"/>
              <a:gd name="connsiteX31" fmla="*/ 899636 w 1400175"/>
              <a:gd name="connsiteY31" fmla="*/ 1081564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00175" h="1819275">
                <a:moveTo>
                  <a:pt x="1388269" y="1619726"/>
                </a:moveTo>
                <a:lnTo>
                  <a:pt x="1091089" y="1214914"/>
                </a:lnTo>
                <a:cubicBezTo>
                  <a:pt x="1251109" y="1092041"/>
                  <a:pt x="1354931" y="898684"/>
                  <a:pt x="1354931" y="680561"/>
                </a:cubicBezTo>
                <a:cubicBezTo>
                  <a:pt x="1354931" y="309086"/>
                  <a:pt x="1052989" y="7144"/>
                  <a:pt x="681514" y="7144"/>
                </a:cubicBezTo>
                <a:cubicBezTo>
                  <a:pt x="310039" y="7144"/>
                  <a:pt x="7144" y="310039"/>
                  <a:pt x="7144" y="681514"/>
                </a:cubicBezTo>
                <a:cubicBezTo>
                  <a:pt x="7144" y="858679"/>
                  <a:pt x="75724" y="1019651"/>
                  <a:pt x="187166" y="1139666"/>
                </a:cubicBezTo>
                <a:cubicBezTo>
                  <a:pt x="202406" y="1156811"/>
                  <a:pt x="219551" y="1173004"/>
                  <a:pt x="236696" y="1187291"/>
                </a:cubicBezTo>
                <a:cubicBezTo>
                  <a:pt x="301466" y="1244441"/>
                  <a:pt x="377666" y="1289209"/>
                  <a:pt x="461486" y="1317784"/>
                </a:cubicBezTo>
                <a:cubicBezTo>
                  <a:pt x="484346" y="1325404"/>
                  <a:pt x="508159" y="1333024"/>
                  <a:pt x="532924" y="1337786"/>
                </a:cubicBezTo>
                <a:cubicBezTo>
                  <a:pt x="558641" y="1343501"/>
                  <a:pt x="585311" y="1348264"/>
                  <a:pt x="611981" y="1351121"/>
                </a:cubicBezTo>
                <a:cubicBezTo>
                  <a:pt x="615791" y="1351121"/>
                  <a:pt x="620554" y="1352074"/>
                  <a:pt x="624364" y="1352074"/>
                </a:cubicBezTo>
                <a:cubicBezTo>
                  <a:pt x="643414" y="1353979"/>
                  <a:pt x="662464" y="1354931"/>
                  <a:pt x="681514" y="1354931"/>
                </a:cubicBezTo>
                <a:cubicBezTo>
                  <a:pt x="759619" y="1354931"/>
                  <a:pt x="834866" y="1341596"/>
                  <a:pt x="905351" y="1316831"/>
                </a:cubicBezTo>
                <a:cubicBezTo>
                  <a:pt x="909161" y="1314926"/>
                  <a:pt x="913924" y="1313974"/>
                  <a:pt x="917734" y="1312069"/>
                </a:cubicBezTo>
                <a:lnTo>
                  <a:pt x="969169" y="1473041"/>
                </a:lnTo>
                <a:lnTo>
                  <a:pt x="1068229" y="1782604"/>
                </a:lnTo>
                <a:cubicBezTo>
                  <a:pt x="1079659" y="1819751"/>
                  <a:pt x="1132046" y="1827371"/>
                  <a:pt x="1175861" y="1805464"/>
                </a:cubicBezTo>
                <a:lnTo>
                  <a:pt x="1349216" y="1719739"/>
                </a:lnTo>
                <a:cubicBezTo>
                  <a:pt x="1388269" y="1696879"/>
                  <a:pt x="1413986" y="1648301"/>
                  <a:pt x="1388269" y="1619726"/>
                </a:cubicBezTo>
                <a:close/>
                <a:moveTo>
                  <a:pt x="899636" y="1081564"/>
                </a:moveTo>
                <a:cubicBezTo>
                  <a:pt x="862489" y="1102519"/>
                  <a:pt x="821531" y="1117759"/>
                  <a:pt x="778669" y="1127284"/>
                </a:cubicBezTo>
                <a:cubicBezTo>
                  <a:pt x="755809" y="1132046"/>
                  <a:pt x="732949" y="1135856"/>
                  <a:pt x="709136" y="1136809"/>
                </a:cubicBezTo>
                <a:cubicBezTo>
                  <a:pt x="699611" y="1137761"/>
                  <a:pt x="690086" y="1137761"/>
                  <a:pt x="681514" y="1137761"/>
                </a:cubicBezTo>
                <a:cubicBezTo>
                  <a:pt x="643414" y="1137761"/>
                  <a:pt x="607219" y="1132999"/>
                  <a:pt x="571976" y="1124426"/>
                </a:cubicBezTo>
                <a:cubicBezTo>
                  <a:pt x="524351" y="1112996"/>
                  <a:pt x="479584" y="1092994"/>
                  <a:pt x="438626" y="1068229"/>
                </a:cubicBezTo>
                <a:cubicBezTo>
                  <a:pt x="408146" y="1049179"/>
                  <a:pt x="380524" y="1027271"/>
                  <a:pt x="355759" y="1001554"/>
                </a:cubicBezTo>
                <a:cubicBezTo>
                  <a:pt x="336709" y="982504"/>
                  <a:pt x="319564" y="961549"/>
                  <a:pt x="304324" y="939641"/>
                </a:cubicBezTo>
                <a:cubicBezTo>
                  <a:pt x="253841" y="866299"/>
                  <a:pt x="224314" y="777716"/>
                  <a:pt x="224314" y="682466"/>
                </a:cubicBezTo>
                <a:cubicBezTo>
                  <a:pt x="224314" y="431006"/>
                  <a:pt x="429101" y="226219"/>
                  <a:pt x="680561" y="226219"/>
                </a:cubicBezTo>
                <a:cubicBezTo>
                  <a:pt x="932021" y="226219"/>
                  <a:pt x="1136809" y="431006"/>
                  <a:pt x="1136809" y="682466"/>
                </a:cubicBezTo>
                <a:cubicBezTo>
                  <a:pt x="1136809" y="837724"/>
                  <a:pt x="1058704" y="975836"/>
                  <a:pt x="938689" y="1057751"/>
                </a:cubicBezTo>
                <a:cubicBezTo>
                  <a:pt x="926306" y="1066324"/>
                  <a:pt x="913924" y="1073944"/>
                  <a:pt x="899636" y="1081564"/>
                </a:cubicBezTo>
                <a:close/>
              </a:path>
            </a:pathLst>
          </a:custGeom>
          <a:solidFill>
            <a:srgbClr val="4B3B78"/>
          </a:solidFill>
          <a:ln w="9525"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5B3DABA-984A-4837-84A7-2294067B0FAE}"/>
              </a:ext>
            </a:extLst>
          </p:cNvPr>
          <p:cNvSpPr/>
          <p:nvPr userDrawn="1"/>
        </p:nvSpPr>
        <p:spPr>
          <a:xfrm>
            <a:off x="1034595" y="5704915"/>
            <a:ext cx="535226" cy="634342"/>
          </a:xfrm>
          <a:custGeom>
            <a:avLst/>
            <a:gdLst>
              <a:gd name="connsiteX0" fmla="*/ 391304 w 771525"/>
              <a:gd name="connsiteY0" fmla="*/ 403259 h 914400"/>
              <a:gd name="connsiteX1" fmla="*/ 752684 w 771525"/>
              <a:gd name="connsiteY1" fmla="*/ 482552 h 914400"/>
              <a:gd name="connsiteX2" fmla="*/ 752684 w 771525"/>
              <a:gd name="connsiteY2" fmla="*/ 497414 h 914400"/>
              <a:gd name="connsiteX3" fmla="*/ 731286 w 771525"/>
              <a:gd name="connsiteY3" fmla="*/ 497414 h 914400"/>
              <a:gd name="connsiteX4" fmla="*/ 731286 w 771525"/>
              <a:gd name="connsiteY4" fmla="*/ 528797 h 914400"/>
              <a:gd name="connsiteX5" fmla="*/ 705217 w 771525"/>
              <a:gd name="connsiteY5" fmla="*/ 529427 h 914400"/>
              <a:gd name="connsiteX6" fmla="*/ 704952 w 771525"/>
              <a:gd name="connsiteY6" fmla="*/ 558529 h 914400"/>
              <a:gd name="connsiteX7" fmla="*/ 704404 w 771525"/>
              <a:gd name="connsiteY7" fmla="*/ 786059 h 914400"/>
              <a:gd name="connsiteX8" fmla="*/ 712641 w 771525"/>
              <a:gd name="connsiteY8" fmla="*/ 786059 h 914400"/>
              <a:gd name="connsiteX9" fmla="*/ 713190 w 771525"/>
              <a:gd name="connsiteY9" fmla="*/ 816209 h 914400"/>
              <a:gd name="connsiteX10" fmla="*/ 742813 w 771525"/>
              <a:gd name="connsiteY10" fmla="*/ 816209 h 914400"/>
              <a:gd name="connsiteX11" fmla="*/ 742813 w 771525"/>
              <a:gd name="connsiteY11" fmla="*/ 864119 h 914400"/>
              <a:gd name="connsiteX12" fmla="*/ 769144 w 771525"/>
              <a:gd name="connsiteY12" fmla="*/ 864119 h 914400"/>
              <a:gd name="connsiteX13" fmla="*/ 769144 w 771525"/>
              <a:gd name="connsiteY13" fmla="*/ 912019 h 914400"/>
              <a:gd name="connsiteX14" fmla="*/ 7144 w 771525"/>
              <a:gd name="connsiteY14" fmla="*/ 912019 h 914400"/>
              <a:gd name="connsiteX15" fmla="*/ 7507 w 771525"/>
              <a:gd name="connsiteY15" fmla="*/ 863846 h 914400"/>
              <a:gd name="connsiteX16" fmla="*/ 38775 w 771525"/>
              <a:gd name="connsiteY16" fmla="*/ 863846 h 914400"/>
              <a:gd name="connsiteX17" fmla="*/ 38412 w 771525"/>
              <a:gd name="connsiteY17" fmla="*/ 816212 h 914400"/>
              <a:gd name="connsiteX18" fmla="*/ 61454 w 771525"/>
              <a:gd name="connsiteY18" fmla="*/ 816212 h 914400"/>
              <a:gd name="connsiteX19" fmla="*/ 61454 w 771525"/>
              <a:gd name="connsiteY19" fmla="*/ 786473 h 914400"/>
              <a:gd name="connsiteX20" fmla="*/ 69684 w 771525"/>
              <a:gd name="connsiteY20" fmla="*/ 786473 h 914400"/>
              <a:gd name="connsiteX21" fmla="*/ 70330 w 771525"/>
              <a:gd name="connsiteY21" fmla="*/ 529431 h 914400"/>
              <a:gd name="connsiteX22" fmla="*/ 45610 w 771525"/>
              <a:gd name="connsiteY22" fmla="*/ 529431 h 914400"/>
              <a:gd name="connsiteX23" fmla="*/ 45247 w 771525"/>
              <a:gd name="connsiteY23" fmla="*/ 498799 h 914400"/>
              <a:gd name="connsiteX24" fmla="*/ 22961 w 771525"/>
              <a:gd name="connsiteY24" fmla="*/ 498799 h 914400"/>
              <a:gd name="connsiteX25" fmla="*/ 22591 w 771525"/>
              <a:gd name="connsiteY25" fmla="*/ 483000 h 914400"/>
              <a:gd name="connsiteX26" fmla="*/ 391304 w 771525"/>
              <a:gd name="connsiteY26" fmla="*/ 403259 h 914400"/>
              <a:gd name="connsiteX27" fmla="*/ 187093 w 771525"/>
              <a:gd name="connsiteY27" fmla="*/ 525181 h 914400"/>
              <a:gd name="connsiteX28" fmla="*/ 130885 w 771525"/>
              <a:gd name="connsiteY28" fmla="*/ 525181 h 914400"/>
              <a:gd name="connsiteX29" fmla="*/ 130885 w 771525"/>
              <a:gd name="connsiteY29" fmla="*/ 537266 h 914400"/>
              <a:gd name="connsiteX30" fmla="*/ 114436 w 771525"/>
              <a:gd name="connsiteY30" fmla="*/ 537266 h 914400"/>
              <a:gd name="connsiteX31" fmla="*/ 114538 w 771525"/>
              <a:gd name="connsiteY31" fmla="*/ 772957 h 914400"/>
              <a:gd name="connsiteX32" fmla="*/ 129241 w 771525"/>
              <a:gd name="connsiteY32" fmla="*/ 772957 h 914400"/>
              <a:gd name="connsiteX33" fmla="*/ 129241 w 771525"/>
              <a:gd name="connsiteY33" fmla="*/ 786180 h 914400"/>
              <a:gd name="connsiteX34" fmla="*/ 184885 w 771525"/>
              <a:gd name="connsiteY34" fmla="*/ 786180 h 914400"/>
              <a:gd name="connsiteX35" fmla="*/ 184885 w 771525"/>
              <a:gd name="connsiteY35" fmla="*/ 772957 h 914400"/>
              <a:gd name="connsiteX36" fmla="*/ 199700 w 771525"/>
              <a:gd name="connsiteY36" fmla="*/ 772957 h 914400"/>
              <a:gd name="connsiteX37" fmla="*/ 199700 w 771525"/>
              <a:gd name="connsiteY37" fmla="*/ 538404 h 914400"/>
              <a:gd name="connsiteX38" fmla="*/ 187093 w 771525"/>
              <a:gd name="connsiteY38" fmla="*/ 538404 h 914400"/>
              <a:gd name="connsiteX39" fmla="*/ 187093 w 771525"/>
              <a:gd name="connsiteY39" fmla="*/ 525181 h 914400"/>
              <a:gd name="connsiteX40" fmla="*/ 304694 w 771525"/>
              <a:gd name="connsiteY40" fmla="*/ 525181 h 914400"/>
              <a:gd name="connsiteX41" fmla="*/ 248491 w 771525"/>
              <a:gd name="connsiteY41" fmla="*/ 525181 h 914400"/>
              <a:gd name="connsiteX42" fmla="*/ 248491 w 771525"/>
              <a:gd name="connsiteY42" fmla="*/ 537266 h 914400"/>
              <a:gd name="connsiteX43" fmla="*/ 232034 w 771525"/>
              <a:gd name="connsiteY43" fmla="*/ 537266 h 914400"/>
              <a:gd name="connsiteX44" fmla="*/ 232140 w 771525"/>
              <a:gd name="connsiteY44" fmla="*/ 772957 h 914400"/>
              <a:gd name="connsiteX45" fmla="*/ 246846 w 771525"/>
              <a:gd name="connsiteY45" fmla="*/ 772957 h 914400"/>
              <a:gd name="connsiteX46" fmla="*/ 246846 w 771525"/>
              <a:gd name="connsiteY46" fmla="*/ 786180 h 914400"/>
              <a:gd name="connsiteX47" fmla="*/ 302490 w 771525"/>
              <a:gd name="connsiteY47" fmla="*/ 786180 h 914400"/>
              <a:gd name="connsiteX48" fmla="*/ 302490 w 771525"/>
              <a:gd name="connsiteY48" fmla="*/ 772957 h 914400"/>
              <a:gd name="connsiteX49" fmla="*/ 317302 w 771525"/>
              <a:gd name="connsiteY49" fmla="*/ 772957 h 914400"/>
              <a:gd name="connsiteX50" fmla="*/ 317302 w 771525"/>
              <a:gd name="connsiteY50" fmla="*/ 538404 h 914400"/>
              <a:gd name="connsiteX51" fmla="*/ 304694 w 771525"/>
              <a:gd name="connsiteY51" fmla="*/ 538404 h 914400"/>
              <a:gd name="connsiteX52" fmla="*/ 304694 w 771525"/>
              <a:gd name="connsiteY52" fmla="*/ 525181 h 914400"/>
              <a:gd name="connsiteX53" fmla="*/ 416206 w 771525"/>
              <a:gd name="connsiteY53" fmla="*/ 525181 h 914400"/>
              <a:gd name="connsiteX54" fmla="*/ 360006 w 771525"/>
              <a:gd name="connsiteY54" fmla="*/ 525181 h 914400"/>
              <a:gd name="connsiteX55" fmla="*/ 360006 w 771525"/>
              <a:gd name="connsiteY55" fmla="*/ 537266 h 914400"/>
              <a:gd name="connsiteX56" fmla="*/ 343546 w 771525"/>
              <a:gd name="connsiteY56" fmla="*/ 537266 h 914400"/>
              <a:gd name="connsiteX57" fmla="*/ 343648 w 771525"/>
              <a:gd name="connsiteY57" fmla="*/ 772957 h 914400"/>
              <a:gd name="connsiteX58" fmla="*/ 358354 w 771525"/>
              <a:gd name="connsiteY58" fmla="*/ 772957 h 914400"/>
              <a:gd name="connsiteX59" fmla="*/ 358354 w 771525"/>
              <a:gd name="connsiteY59" fmla="*/ 786180 h 914400"/>
              <a:gd name="connsiteX60" fmla="*/ 413998 w 771525"/>
              <a:gd name="connsiteY60" fmla="*/ 786180 h 914400"/>
              <a:gd name="connsiteX61" fmla="*/ 413998 w 771525"/>
              <a:gd name="connsiteY61" fmla="*/ 772957 h 914400"/>
              <a:gd name="connsiteX62" fmla="*/ 428825 w 771525"/>
              <a:gd name="connsiteY62" fmla="*/ 772957 h 914400"/>
              <a:gd name="connsiteX63" fmla="*/ 428825 w 771525"/>
              <a:gd name="connsiteY63" fmla="*/ 538404 h 914400"/>
              <a:gd name="connsiteX64" fmla="*/ 416206 w 771525"/>
              <a:gd name="connsiteY64" fmla="*/ 538404 h 914400"/>
              <a:gd name="connsiteX65" fmla="*/ 416206 w 771525"/>
              <a:gd name="connsiteY65" fmla="*/ 525181 h 914400"/>
              <a:gd name="connsiteX66" fmla="*/ 530734 w 771525"/>
              <a:gd name="connsiteY66" fmla="*/ 525181 h 914400"/>
              <a:gd name="connsiteX67" fmla="*/ 474538 w 771525"/>
              <a:gd name="connsiteY67" fmla="*/ 525181 h 914400"/>
              <a:gd name="connsiteX68" fmla="*/ 474538 w 771525"/>
              <a:gd name="connsiteY68" fmla="*/ 537266 h 914400"/>
              <a:gd name="connsiteX69" fmla="*/ 458086 w 771525"/>
              <a:gd name="connsiteY69" fmla="*/ 537266 h 914400"/>
              <a:gd name="connsiteX70" fmla="*/ 458176 w 771525"/>
              <a:gd name="connsiteY70" fmla="*/ 772957 h 914400"/>
              <a:gd name="connsiteX71" fmla="*/ 472882 w 771525"/>
              <a:gd name="connsiteY71" fmla="*/ 772957 h 914400"/>
              <a:gd name="connsiteX72" fmla="*/ 472882 w 771525"/>
              <a:gd name="connsiteY72" fmla="*/ 786180 h 914400"/>
              <a:gd name="connsiteX73" fmla="*/ 528538 w 771525"/>
              <a:gd name="connsiteY73" fmla="*/ 786180 h 914400"/>
              <a:gd name="connsiteX74" fmla="*/ 528538 w 771525"/>
              <a:gd name="connsiteY74" fmla="*/ 772957 h 914400"/>
              <a:gd name="connsiteX75" fmla="*/ 543353 w 771525"/>
              <a:gd name="connsiteY75" fmla="*/ 772957 h 914400"/>
              <a:gd name="connsiteX76" fmla="*/ 543353 w 771525"/>
              <a:gd name="connsiteY76" fmla="*/ 538404 h 914400"/>
              <a:gd name="connsiteX77" fmla="*/ 530734 w 771525"/>
              <a:gd name="connsiteY77" fmla="*/ 538404 h 914400"/>
              <a:gd name="connsiteX78" fmla="*/ 530734 w 771525"/>
              <a:gd name="connsiteY78" fmla="*/ 525181 h 914400"/>
              <a:gd name="connsiteX79" fmla="*/ 647917 w 771525"/>
              <a:gd name="connsiteY79" fmla="*/ 525181 h 914400"/>
              <a:gd name="connsiteX80" fmla="*/ 591709 w 771525"/>
              <a:gd name="connsiteY80" fmla="*/ 525181 h 914400"/>
              <a:gd name="connsiteX81" fmla="*/ 591709 w 771525"/>
              <a:gd name="connsiteY81" fmla="*/ 537266 h 914400"/>
              <a:gd name="connsiteX82" fmla="*/ 575256 w 771525"/>
              <a:gd name="connsiteY82" fmla="*/ 537266 h 914400"/>
              <a:gd name="connsiteX83" fmla="*/ 575359 w 771525"/>
              <a:gd name="connsiteY83" fmla="*/ 772957 h 914400"/>
              <a:gd name="connsiteX84" fmla="*/ 590057 w 771525"/>
              <a:gd name="connsiteY84" fmla="*/ 772957 h 914400"/>
              <a:gd name="connsiteX85" fmla="*/ 590057 w 771525"/>
              <a:gd name="connsiteY85" fmla="*/ 786180 h 914400"/>
              <a:gd name="connsiteX86" fmla="*/ 645713 w 771525"/>
              <a:gd name="connsiteY86" fmla="*/ 786180 h 914400"/>
              <a:gd name="connsiteX87" fmla="*/ 645713 w 771525"/>
              <a:gd name="connsiteY87" fmla="*/ 772957 h 914400"/>
              <a:gd name="connsiteX88" fmla="*/ 660509 w 771525"/>
              <a:gd name="connsiteY88" fmla="*/ 772957 h 914400"/>
              <a:gd name="connsiteX89" fmla="*/ 660509 w 771525"/>
              <a:gd name="connsiteY89" fmla="*/ 538404 h 914400"/>
              <a:gd name="connsiteX90" fmla="*/ 647917 w 771525"/>
              <a:gd name="connsiteY90" fmla="*/ 538404 h 914400"/>
              <a:gd name="connsiteX91" fmla="*/ 647917 w 771525"/>
              <a:gd name="connsiteY91" fmla="*/ 525181 h 914400"/>
              <a:gd name="connsiteX92" fmla="*/ 393939 w 771525"/>
              <a:gd name="connsiteY92" fmla="*/ 7144 h 914400"/>
              <a:gd name="connsiteX93" fmla="*/ 393939 w 771525"/>
              <a:gd name="connsiteY93" fmla="*/ 30991 h 914400"/>
              <a:gd name="connsiteX94" fmla="*/ 410910 w 771525"/>
              <a:gd name="connsiteY94" fmla="*/ 51461 h 914400"/>
              <a:gd name="connsiteX95" fmla="*/ 420531 w 771525"/>
              <a:gd name="connsiteY95" fmla="*/ 70759 h 914400"/>
              <a:gd name="connsiteX96" fmla="*/ 412051 w 771525"/>
              <a:gd name="connsiteY96" fmla="*/ 70759 h 914400"/>
              <a:gd name="connsiteX97" fmla="*/ 411813 w 771525"/>
              <a:gd name="connsiteY97" fmla="*/ 121102 h 914400"/>
              <a:gd name="connsiteX98" fmla="*/ 423234 w 771525"/>
              <a:gd name="connsiteY98" fmla="*/ 121413 h 914400"/>
              <a:gd name="connsiteX99" fmla="*/ 423521 w 771525"/>
              <a:gd name="connsiteY99" fmla="*/ 131017 h 914400"/>
              <a:gd name="connsiteX100" fmla="*/ 416750 w 771525"/>
              <a:gd name="connsiteY100" fmla="*/ 131017 h 914400"/>
              <a:gd name="connsiteX101" fmla="*/ 416992 w 771525"/>
              <a:gd name="connsiteY101" fmla="*/ 142164 h 914400"/>
              <a:gd name="connsiteX102" fmla="*/ 417141 w 771525"/>
              <a:gd name="connsiteY102" fmla="*/ 142204 h 914400"/>
              <a:gd name="connsiteX103" fmla="*/ 537081 w 771525"/>
              <a:gd name="connsiteY103" fmla="*/ 310660 h 914400"/>
              <a:gd name="connsiteX104" fmla="*/ 537101 w 771525"/>
              <a:gd name="connsiteY104" fmla="*/ 314954 h 914400"/>
              <a:gd name="connsiteX105" fmla="*/ 564244 w 771525"/>
              <a:gd name="connsiteY105" fmla="*/ 336042 h 914400"/>
              <a:gd name="connsiteX106" fmla="*/ 564244 w 771525"/>
              <a:gd name="connsiteY106" fmla="*/ 347816 h 914400"/>
              <a:gd name="connsiteX107" fmla="*/ 551788 w 771525"/>
              <a:gd name="connsiteY107" fmla="*/ 363217 h 914400"/>
              <a:gd name="connsiteX108" fmla="*/ 551587 w 771525"/>
              <a:gd name="connsiteY108" fmla="*/ 380959 h 914400"/>
              <a:gd name="connsiteX109" fmla="*/ 564244 w 771525"/>
              <a:gd name="connsiteY109" fmla="*/ 389011 h 914400"/>
              <a:gd name="connsiteX110" fmla="*/ 564255 w 771525"/>
              <a:gd name="connsiteY110" fmla="*/ 420261 h 914400"/>
              <a:gd name="connsiteX111" fmla="*/ 389433 w 771525"/>
              <a:gd name="connsiteY111" fmla="*/ 379112 h 914400"/>
              <a:gd name="connsiteX112" fmla="*/ 220810 w 771525"/>
              <a:gd name="connsiteY112" fmla="*/ 420261 h 914400"/>
              <a:gd name="connsiteX113" fmla="*/ 220810 w 771525"/>
              <a:gd name="connsiteY113" fmla="*/ 388741 h 914400"/>
              <a:gd name="connsiteX114" fmla="*/ 232692 w 771525"/>
              <a:gd name="connsiteY114" fmla="*/ 380231 h 914400"/>
              <a:gd name="connsiteX115" fmla="*/ 232692 w 771525"/>
              <a:gd name="connsiteY115" fmla="*/ 363191 h 914400"/>
              <a:gd name="connsiteX116" fmla="*/ 220810 w 771525"/>
              <a:gd name="connsiteY116" fmla="*/ 347850 h 914400"/>
              <a:gd name="connsiteX117" fmla="*/ 220810 w 771525"/>
              <a:gd name="connsiteY117" fmla="*/ 335925 h 914400"/>
              <a:gd name="connsiteX118" fmla="*/ 246268 w 771525"/>
              <a:gd name="connsiteY118" fmla="*/ 315488 h 914400"/>
              <a:gd name="connsiteX119" fmla="*/ 359991 w 771525"/>
              <a:gd name="connsiteY119" fmla="*/ 141728 h 914400"/>
              <a:gd name="connsiteX120" fmla="*/ 359991 w 771525"/>
              <a:gd name="connsiteY120" fmla="*/ 131506 h 914400"/>
              <a:gd name="connsiteX121" fmla="*/ 352906 w 771525"/>
              <a:gd name="connsiteY121" fmla="*/ 131017 h 914400"/>
              <a:gd name="connsiteX122" fmla="*/ 352861 w 771525"/>
              <a:gd name="connsiteY122" fmla="*/ 121413 h 914400"/>
              <a:gd name="connsiteX123" fmla="*/ 366773 w 771525"/>
              <a:gd name="connsiteY123" fmla="*/ 121284 h 914400"/>
              <a:gd name="connsiteX124" fmla="*/ 366440 w 771525"/>
              <a:gd name="connsiteY124" fmla="*/ 70619 h 914400"/>
              <a:gd name="connsiteX125" fmla="*/ 359337 w 771525"/>
              <a:gd name="connsiteY125" fmla="*/ 70619 h 914400"/>
              <a:gd name="connsiteX126" fmla="*/ 366777 w 771525"/>
              <a:gd name="connsiteY126" fmla="*/ 51439 h 914400"/>
              <a:gd name="connsiteX127" fmla="*/ 385448 w 771525"/>
              <a:gd name="connsiteY127" fmla="*/ 30991 h 914400"/>
              <a:gd name="connsiteX128" fmla="*/ 385448 w 771525"/>
              <a:gd name="connsiteY128" fmla="*/ 7144 h 914400"/>
              <a:gd name="connsiteX129" fmla="*/ 393939 w 771525"/>
              <a:gd name="connsiteY129" fmla="*/ 714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71525" h="914400">
                <a:moveTo>
                  <a:pt x="391304" y="403259"/>
                </a:moveTo>
                <a:lnTo>
                  <a:pt x="752684" y="482552"/>
                </a:lnTo>
                <a:lnTo>
                  <a:pt x="752684" y="497414"/>
                </a:lnTo>
                <a:lnTo>
                  <a:pt x="731286" y="497414"/>
                </a:lnTo>
                <a:lnTo>
                  <a:pt x="731286" y="528797"/>
                </a:lnTo>
                <a:lnTo>
                  <a:pt x="705217" y="529427"/>
                </a:lnTo>
                <a:lnTo>
                  <a:pt x="704952" y="558529"/>
                </a:lnTo>
                <a:lnTo>
                  <a:pt x="704404" y="786059"/>
                </a:lnTo>
                <a:lnTo>
                  <a:pt x="712641" y="786059"/>
                </a:lnTo>
                <a:lnTo>
                  <a:pt x="713190" y="816209"/>
                </a:lnTo>
                <a:lnTo>
                  <a:pt x="742813" y="816209"/>
                </a:lnTo>
                <a:lnTo>
                  <a:pt x="742813" y="864119"/>
                </a:lnTo>
                <a:lnTo>
                  <a:pt x="769144" y="864119"/>
                </a:lnTo>
                <a:lnTo>
                  <a:pt x="769144" y="912019"/>
                </a:lnTo>
                <a:lnTo>
                  <a:pt x="7144" y="912019"/>
                </a:lnTo>
                <a:lnTo>
                  <a:pt x="7507" y="863846"/>
                </a:lnTo>
                <a:lnTo>
                  <a:pt x="38775" y="863846"/>
                </a:lnTo>
                <a:lnTo>
                  <a:pt x="38412" y="816212"/>
                </a:lnTo>
                <a:lnTo>
                  <a:pt x="61454" y="816212"/>
                </a:lnTo>
                <a:lnTo>
                  <a:pt x="61454" y="786473"/>
                </a:lnTo>
                <a:lnTo>
                  <a:pt x="69684" y="786473"/>
                </a:lnTo>
                <a:lnTo>
                  <a:pt x="70330" y="529431"/>
                </a:lnTo>
                <a:lnTo>
                  <a:pt x="45610" y="529431"/>
                </a:lnTo>
                <a:lnTo>
                  <a:pt x="45247" y="498799"/>
                </a:lnTo>
                <a:lnTo>
                  <a:pt x="22961" y="498799"/>
                </a:lnTo>
                <a:lnTo>
                  <a:pt x="22591" y="483000"/>
                </a:lnTo>
                <a:lnTo>
                  <a:pt x="391304" y="403259"/>
                </a:lnTo>
                <a:close/>
                <a:moveTo>
                  <a:pt x="187093" y="525181"/>
                </a:moveTo>
                <a:lnTo>
                  <a:pt x="130885" y="525181"/>
                </a:lnTo>
                <a:lnTo>
                  <a:pt x="130885" y="537266"/>
                </a:lnTo>
                <a:lnTo>
                  <a:pt x="114436" y="537266"/>
                </a:lnTo>
                <a:lnTo>
                  <a:pt x="114538" y="772957"/>
                </a:lnTo>
                <a:lnTo>
                  <a:pt x="129241" y="772957"/>
                </a:lnTo>
                <a:lnTo>
                  <a:pt x="129241" y="786180"/>
                </a:lnTo>
                <a:lnTo>
                  <a:pt x="184885" y="786180"/>
                </a:lnTo>
                <a:lnTo>
                  <a:pt x="184885" y="772957"/>
                </a:lnTo>
                <a:lnTo>
                  <a:pt x="199700" y="772957"/>
                </a:lnTo>
                <a:lnTo>
                  <a:pt x="199700" y="538404"/>
                </a:lnTo>
                <a:lnTo>
                  <a:pt x="187093" y="538404"/>
                </a:lnTo>
                <a:lnTo>
                  <a:pt x="187093" y="525181"/>
                </a:lnTo>
                <a:close/>
                <a:moveTo>
                  <a:pt x="304694" y="525181"/>
                </a:moveTo>
                <a:lnTo>
                  <a:pt x="248491" y="525181"/>
                </a:lnTo>
                <a:lnTo>
                  <a:pt x="248491" y="537266"/>
                </a:lnTo>
                <a:lnTo>
                  <a:pt x="232034" y="537266"/>
                </a:lnTo>
                <a:lnTo>
                  <a:pt x="232140" y="772957"/>
                </a:lnTo>
                <a:lnTo>
                  <a:pt x="246846" y="772957"/>
                </a:lnTo>
                <a:lnTo>
                  <a:pt x="246846" y="786180"/>
                </a:lnTo>
                <a:lnTo>
                  <a:pt x="302490" y="786180"/>
                </a:lnTo>
                <a:lnTo>
                  <a:pt x="302490" y="772957"/>
                </a:lnTo>
                <a:lnTo>
                  <a:pt x="317302" y="772957"/>
                </a:lnTo>
                <a:lnTo>
                  <a:pt x="317302" y="538404"/>
                </a:lnTo>
                <a:lnTo>
                  <a:pt x="304694" y="538404"/>
                </a:lnTo>
                <a:lnTo>
                  <a:pt x="304694" y="525181"/>
                </a:lnTo>
                <a:close/>
                <a:moveTo>
                  <a:pt x="416206" y="525181"/>
                </a:moveTo>
                <a:lnTo>
                  <a:pt x="360006" y="525181"/>
                </a:lnTo>
                <a:lnTo>
                  <a:pt x="360006" y="537266"/>
                </a:lnTo>
                <a:lnTo>
                  <a:pt x="343546" y="537266"/>
                </a:lnTo>
                <a:lnTo>
                  <a:pt x="343648" y="772957"/>
                </a:lnTo>
                <a:lnTo>
                  <a:pt x="358354" y="772957"/>
                </a:lnTo>
                <a:lnTo>
                  <a:pt x="358354" y="786180"/>
                </a:lnTo>
                <a:lnTo>
                  <a:pt x="413998" y="786180"/>
                </a:lnTo>
                <a:lnTo>
                  <a:pt x="413998" y="772957"/>
                </a:lnTo>
                <a:lnTo>
                  <a:pt x="428825" y="772957"/>
                </a:lnTo>
                <a:lnTo>
                  <a:pt x="428825" y="538404"/>
                </a:lnTo>
                <a:lnTo>
                  <a:pt x="416206" y="538404"/>
                </a:lnTo>
                <a:lnTo>
                  <a:pt x="416206" y="525181"/>
                </a:lnTo>
                <a:close/>
                <a:moveTo>
                  <a:pt x="530734" y="525181"/>
                </a:moveTo>
                <a:lnTo>
                  <a:pt x="474538" y="525181"/>
                </a:lnTo>
                <a:lnTo>
                  <a:pt x="474538" y="537266"/>
                </a:lnTo>
                <a:lnTo>
                  <a:pt x="458086" y="537266"/>
                </a:lnTo>
                <a:lnTo>
                  <a:pt x="458176" y="772957"/>
                </a:lnTo>
                <a:lnTo>
                  <a:pt x="472882" y="772957"/>
                </a:lnTo>
                <a:lnTo>
                  <a:pt x="472882" y="786180"/>
                </a:lnTo>
                <a:lnTo>
                  <a:pt x="528538" y="786180"/>
                </a:lnTo>
                <a:lnTo>
                  <a:pt x="528538" y="772957"/>
                </a:lnTo>
                <a:lnTo>
                  <a:pt x="543353" y="772957"/>
                </a:lnTo>
                <a:lnTo>
                  <a:pt x="543353" y="538404"/>
                </a:lnTo>
                <a:lnTo>
                  <a:pt x="530734" y="538404"/>
                </a:lnTo>
                <a:lnTo>
                  <a:pt x="530734" y="525181"/>
                </a:lnTo>
                <a:close/>
                <a:moveTo>
                  <a:pt x="647917" y="525181"/>
                </a:moveTo>
                <a:lnTo>
                  <a:pt x="591709" y="525181"/>
                </a:lnTo>
                <a:lnTo>
                  <a:pt x="591709" y="537266"/>
                </a:lnTo>
                <a:lnTo>
                  <a:pt x="575256" y="537266"/>
                </a:lnTo>
                <a:lnTo>
                  <a:pt x="575359" y="772957"/>
                </a:lnTo>
                <a:lnTo>
                  <a:pt x="590057" y="772957"/>
                </a:lnTo>
                <a:lnTo>
                  <a:pt x="590057" y="786180"/>
                </a:lnTo>
                <a:lnTo>
                  <a:pt x="645713" y="786180"/>
                </a:lnTo>
                <a:lnTo>
                  <a:pt x="645713" y="772957"/>
                </a:lnTo>
                <a:lnTo>
                  <a:pt x="660509" y="772957"/>
                </a:lnTo>
                <a:lnTo>
                  <a:pt x="660509" y="538404"/>
                </a:lnTo>
                <a:lnTo>
                  <a:pt x="647917" y="538404"/>
                </a:lnTo>
                <a:lnTo>
                  <a:pt x="647917" y="525181"/>
                </a:lnTo>
                <a:close/>
                <a:moveTo>
                  <a:pt x="393939" y="7144"/>
                </a:moveTo>
                <a:lnTo>
                  <a:pt x="393939" y="30991"/>
                </a:lnTo>
                <a:lnTo>
                  <a:pt x="410910" y="51461"/>
                </a:lnTo>
                <a:lnTo>
                  <a:pt x="420531" y="70759"/>
                </a:lnTo>
                <a:lnTo>
                  <a:pt x="412051" y="70759"/>
                </a:lnTo>
                <a:lnTo>
                  <a:pt x="411813" y="121102"/>
                </a:lnTo>
                <a:lnTo>
                  <a:pt x="423234" y="121413"/>
                </a:lnTo>
                <a:lnTo>
                  <a:pt x="423521" y="131017"/>
                </a:lnTo>
                <a:lnTo>
                  <a:pt x="416750" y="131017"/>
                </a:lnTo>
                <a:lnTo>
                  <a:pt x="416992" y="142164"/>
                </a:lnTo>
                <a:lnTo>
                  <a:pt x="417141" y="142204"/>
                </a:lnTo>
                <a:cubicBezTo>
                  <a:pt x="421819" y="143479"/>
                  <a:pt x="535278" y="175794"/>
                  <a:pt x="537081" y="310660"/>
                </a:cubicBezTo>
                <a:lnTo>
                  <a:pt x="537101" y="314954"/>
                </a:lnTo>
                <a:lnTo>
                  <a:pt x="564244" y="336042"/>
                </a:lnTo>
                <a:lnTo>
                  <a:pt x="564244" y="347816"/>
                </a:lnTo>
                <a:lnTo>
                  <a:pt x="551788" y="363217"/>
                </a:lnTo>
                <a:lnTo>
                  <a:pt x="551587" y="380959"/>
                </a:lnTo>
                <a:lnTo>
                  <a:pt x="564244" y="389011"/>
                </a:lnTo>
                <a:lnTo>
                  <a:pt x="564255" y="420261"/>
                </a:lnTo>
                <a:lnTo>
                  <a:pt x="389433" y="379112"/>
                </a:lnTo>
                <a:lnTo>
                  <a:pt x="220810" y="420261"/>
                </a:lnTo>
                <a:lnTo>
                  <a:pt x="220810" y="388741"/>
                </a:lnTo>
                <a:lnTo>
                  <a:pt x="232692" y="380231"/>
                </a:lnTo>
                <a:lnTo>
                  <a:pt x="232692" y="363191"/>
                </a:lnTo>
                <a:lnTo>
                  <a:pt x="220810" y="347850"/>
                </a:lnTo>
                <a:lnTo>
                  <a:pt x="220810" y="335925"/>
                </a:lnTo>
                <a:lnTo>
                  <a:pt x="246268" y="315488"/>
                </a:lnTo>
                <a:cubicBezTo>
                  <a:pt x="246268" y="315488"/>
                  <a:pt x="224201" y="189426"/>
                  <a:pt x="359991" y="141728"/>
                </a:cubicBezTo>
                <a:lnTo>
                  <a:pt x="359991" y="131506"/>
                </a:lnTo>
                <a:lnTo>
                  <a:pt x="352906" y="131017"/>
                </a:lnTo>
                <a:lnTo>
                  <a:pt x="352861" y="121413"/>
                </a:lnTo>
                <a:lnTo>
                  <a:pt x="366773" y="121284"/>
                </a:lnTo>
                <a:lnTo>
                  <a:pt x="366440" y="70619"/>
                </a:lnTo>
                <a:lnTo>
                  <a:pt x="359337" y="70619"/>
                </a:lnTo>
                <a:lnTo>
                  <a:pt x="366777" y="51439"/>
                </a:lnTo>
                <a:lnTo>
                  <a:pt x="385448" y="30991"/>
                </a:lnTo>
                <a:lnTo>
                  <a:pt x="385448" y="7144"/>
                </a:lnTo>
                <a:lnTo>
                  <a:pt x="393939" y="7144"/>
                </a:lnTo>
                <a:close/>
              </a:path>
            </a:pathLst>
          </a:custGeom>
          <a:solidFill>
            <a:srgbClr val="4B3B78"/>
          </a:solidFill>
          <a:ln w="9525"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AED20260-B35B-4518-BB51-7BB49F8B76F9}"/>
              </a:ext>
            </a:extLst>
          </p:cNvPr>
          <p:cNvSpPr/>
          <p:nvPr userDrawn="1"/>
        </p:nvSpPr>
        <p:spPr>
          <a:xfrm>
            <a:off x="1654714" y="5722298"/>
            <a:ext cx="800615" cy="645457"/>
          </a:xfrm>
          <a:custGeom>
            <a:avLst/>
            <a:gdLst>
              <a:gd name="connsiteX0" fmla="*/ 1152049 w 1228725"/>
              <a:gd name="connsiteY0" fmla="*/ 36671 h 990600"/>
              <a:gd name="connsiteX1" fmla="*/ 350044 w 1228725"/>
              <a:gd name="connsiteY1" fmla="*/ 14764 h 990600"/>
              <a:gd name="connsiteX2" fmla="*/ 85249 w 1228725"/>
              <a:gd name="connsiteY2" fmla="*/ 7144 h 990600"/>
              <a:gd name="connsiteX3" fmla="*/ 83344 w 1228725"/>
              <a:gd name="connsiteY3" fmla="*/ 7144 h 990600"/>
              <a:gd name="connsiteX4" fmla="*/ 7144 w 1228725"/>
              <a:gd name="connsiteY4" fmla="*/ 83344 h 990600"/>
              <a:gd name="connsiteX5" fmla="*/ 7144 w 1228725"/>
              <a:gd name="connsiteY5" fmla="*/ 729139 h 990600"/>
              <a:gd name="connsiteX6" fmla="*/ 83344 w 1228725"/>
              <a:gd name="connsiteY6" fmla="*/ 805339 h 990600"/>
              <a:gd name="connsiteX7" fmla="*/ 227171 w 1228725"/>
              <a:gd name="connsiteY7" fmla="*/ 805339 h 990600"/>
              <a:gd name="connsiteX8" fmla="*/ 350044 w 1228725"/>
              <a:gd name="connsiteY8" fmla="*/ 900589 h 990600"/>
              <a:gd name="connsiteX9" fmla="*/ 469106 w 1228725"/>
              <a:gd name="connsiteY9" fmla="*/ 992981 h 990600"/>
              <a:gd name="connsiteX10" fmla="*/ 469106 w 1228725"/>
              <a:gd name="connsiteY10" fmla="*/ 800576 h 990600"/>
              <a:gd name="connsiteX11" fmla="*/ 1153954 w 1228725"/>
              <a:gd name="connsiteY11" fmla="*/ 769144 h 990600"/>
              <a:gd name="connsiteX12" fmla="*/ 1226344 w 1228725"/>
              <a:gd name="connsiteY12" fmla="*/ 692944 h 990600"/>
              <a:gd name="connsiteX13" fmla="*/ 1226344 w 1228725"/>
              <a:gd name="connsiteY13" fmla="*/ 111919 h 990600"/>
              <a:gd name="connsiteX14" fmla="*/ 1152049 w 1228725"/>
              <a:gd name="connsiteY14" fmla="*/ 36671 h 990600"/>
              <a:gd name="connsiteX15" fmla="*/ 450056 w 1228725"/>
              <a:gd name="connsiteY15" fmla="*/ 449104 h 990600"/>
              <a:gd name="connsiteX16" fmla="*/ 405289 w 1228725"/>
              <a:gd name="connsiteY16" fmla="*/ 493871 h 990600"/>
              <a:gd name="connsiteX17" fmla="*/ 395764 w 1228725"/>
              <a:gd name="connsiteY17" fmla="*/ 523399 h 990600"/>
              <a:gd name="connsiteX18" fmla="*/ 407194 w 1228725"/>
              <a:gd name="connsiteY18" fmla="*/ 585311 h 990600"/>
              <a:gd name="connsiteX19" fmla="*/ 394811 w 1228725"/>
              <a:gd name="connsiteY19" fmla="*/ 594836 h 990600"/>
              <a:gd name="connsiteX20" fmla="*/ 350996 w 1228725"/>
              <a:gd name="connsiteY20" fmla="*/ 571976 h 990600"/>
              <a:gd name="connsiteX21" fmla="*/ 338614 w 1228725"/>
              <a:gd name="connsiteY21" fmla="*/ 565309 h 990600"/>
              <a:gd name="connsiteX22" fmla="*/ 307181 w 1228725"/>
              <a:gd name="connsiteY22" fmla="*/ 565309 h 990600"/>
              <a:gd name="connsiteX23" fmla="*/ 251936 w 1228725"/>
              <a:gd name="connsiteY23" fmla="*/ 594836 h 990600"/>
              <a:gd name="connsiteX24" fmla="*/ 239554 w 1228725"/>
              <a:gd name="connsiteY24" fmla="*/ 585311 h 990600"/>
              <a:gd name="connsiteX25" fmla="*/ 250031 w 1228725"/>
              <a:gd name="connsiteY25" fmla="*/ 523399 h 990600"/>
              <a:gd name="connsiteX26" fmla="*/ 239554 w 1228725"/>
              <a:gd name="connsiteY26" fmla="*/ 493871 h 990600"/>
              <a:gd name="connsiteX27" fmla="*/ 193834 w 1228725"/>
              <a:gd name="connsiteY27" fmla="*/ 450056 h 990600"/>
              <a:gd name="connsiteX28" fmla="*/ 198596 w 1228725"/>
              <a:gd name="connsiteY28" fmla="*/ 434816 h 990600"/>
              <a:gd name="connsiteX29" fmla="*/ 261461 w 1228725"/>
              <a:gd name="connsiteY29" fmla="*/ 425291 h 990600"/>
              <a:gd name="connsiteX30" fmla="*/ 287179 w 1228725"/>
              <a:gd name="connsiteY30" fmla="*/ 406241 h 990600"/>
              <a:gd name="connsiteX31" fmla="*/ 314801 w 1228725"/>
              <a:gd name="connsiteY31" fmla="*/ 349091 h 990600"/>
              <a:gd name="connsiteX32" fmla="*/ 330994 w 1228725"/>
              <a:gd name="connsiteY32" fmla="*/ 349091 h 990600"/>
              <a:gd name="connsiteX33" fmla="*/ 352901 w 1228725"/>
              <a:gd name="connsiteY33" fmla="*/ 392906 h 990600"/>
              <a:gd name="connsiteX34" fmla="*/ 359569 w 1228725"/>
              <a:gd name="connsiteY34" fmla="*/ 405289 h 990600"/>
              <a:gd name="connsiteX35" fmla="*/ 385286 w 1228725"/>
              <a:gd name="connsiteY35" fmla="*/ 423386 h 990600"/>
              <a:gd name="connsiteX36" fmla="*/ 448151 w 1228725"/>
              <a:gd name="connsiteY36" fmla="*/ 431959 h 990600"/>
              <a:gd name="connsiteX37" fmla="*/ 450056 w 1228725"/>
              <a:gd name="connsiteY37" fmla="*/ 449104 h 990600"/>
              <a:gd name="connsiteX38" fmla="*/ 733901 w 1228725"/>
              <a:gd name="connsiteY38" fmla="*/ 591026 h 990600"/>
              <a:gd name="connsiteX39" fmla="*/ 643414 w 1228725"/>
              <a:gd name="connsiteY39" fmla="*/ 544354 h 990600"/>
              <a:gd name="connsiteX40" fmla="*/ 631984 w 1228725"/>
              <a:gd name="connsiteY40" fmla="*/ 540544 h 990600"/>
              <a:gd name="connsiteX41" fmla="*/ 625316 w 1228725"/>
              <a:gd name="connsiteY41" fmla="*/ 539591 h 990600"/>
              <a:gd name="connsiteX42" fmla="*/ 591979 w 1228725"/>
              <a:gd name="connsiteY42" fmla="*/ 545306 h 990600"/>
              <a:gd name="connsiteX43" fmla="*/ 501491 w 1228725"/>
              <a:gd name="connsiteY43" fmla="*/ 592931 h 990600"/>
              <a:gd name="connsiteX44" fmla="*/ 480536 w 1228725"/>
              <a:gd name="connsiteY44" fmla="*/ 578644 h 990600"/>
              <a:gd name="connsiteX45" fmla="*/ 496729 w 1228725"/>
              <a:gd name="connsiteY45" fmla="*/ 477679 h 990600"/>
              <a:gd name="connsiteX46" fmla="*/ 480536 w 1228725"/>
              <a:gd name="connsiteY46" fmla="*/ 429101 h 990600"/>
              <a:gd name="connsiteX47" fmla="*/ 407194 w 1228725"/>
              <a:gd name="connsiteY47" fmla="*/ 358616 h 990600"/>
              <a:gd name="connsiteX48" fmla="*/ 414814 w 1228725"/>
              <a:gd name="connsiteY48" fmla="*/ 333851 h 990600"/>
              <a:gd name="connsiteX49" fmla="*/ 515779 w 1228725"/>
              <a:gd name="connsiteY49" fmla="*/ 318611 h 990600"/>
              <a:gd name="connsiteX50" fmla="*/ 556736 w 1228725"/>
              <a:gd name="connsiteY50" fmla="*/ 288131 h 990600"/>
              <a:gd name="connsiteX51" fmla="*/ 601504 w 1228725"/>
              <a:gd name="connsiteY51" fmla="*/ 196691 h 990600"/>
              <a:gd name="connsiteX52" fmla="*/ 616744 w 1228725"/>
              <a:gd name="connsiteY52" fmla="*/ 187166 h 990600"/>
              <a:gd name="connsiteX53" fmla="*/ 616744 w 1228725"/>
              <a:gd name="connsiteY53" fmla="*/ 186214 h 990600"/>
              <a:gd name="connsiteX54" fmla="*/ 618649 w 1228725"/>
              <a:gd name="connsiteY54" fmla="*/ 188119 h 990600"/>
              <a:gd name="connsiteX55" fmla="*/ 620554 w 1228725"/>
              <a:gd name="connsiteY55" fmla="*/ 189071 h 990600"/>
              <a:gd name="connsiteX56" fmla="*/ 626269 w 1228725"/>
              <a:gd name="connsiteY56" fmla="*/ 196691 h 990600"/>
              <a:gd name="connsiteX57" fmla="*/ 671989 w 1228725"/>
              <a:gd name="connsiteY57" fmla="*/ 288131 h 990600"/>
              <a:gd name="connsiteX58" fmla="*/ 713899 w 1228725"/>
              <a:gd name="connsiteY58" fmla="*/ 317659 h 990600"/>
              <a:gd name="connsiteX59" fmla="*/ 814864 w 1228725"/>
              <a:gd name="connsiteY59" fmla="*/ 331946 h 990600"/>
              <a:gd name="connsiteX60" fmla="*/ 823436 w 1228725"/>
              <a:gd name="connsiteY60" fmla="*/ 355759 h 990600"/>
              <a:gd name="connsiteX61" fmla="*/ 751046 w 1228725"/>
              <a:gd name="connsiteY61" fmla="*/ 427196 h 990600"/>
              <a:gd name="connsiteX62" fmla="*/ 735806 w 1228725"/>
              <a:gd name="connsiteY62" fmla="*/ 475774 h 990600"/>
              <a:gd name="connsiteX63" fmla="*/ 753904 w 1228725"/>
              <a:gd name="connsiteY63" fmla="*/ 575786 h 990600"/>
              <a:gd name="connsiteX64" fmla="*/ 733901 w 1228725"/>
              <a:gd name="connsiteY64" fmla="*/ 591026 h 990600"/>
              <a:gd name="connsiteX65" fmla="*/ 1041559 w 1228725"/>
              <a:gd name="connsiteY65" fmla="*/ 444341 h 990600"/>
              <a:gd name="connsiteX66" fmla="*/ 996791 w 1228725"/>
              <a:gd name="connsiteY66" fmla="*/ 489109 h 990600"/>
              <a:gd name="connsiteX67" fmla="*/ 987266 w 1228725"/>
              <a:gd name="connsiteY67" fmla="*/ 519589 h 990600"/>
              <a:gd name="connsiteX68" fmla="*/ 998696 w 1228725"/>
              <a:gd name="connsiteY68" fmla="*/ 581501 h 990600"/>
              <a:gd name="connsiteX69" fmla="*/ 986314 w 1228725"/>
              <a:gd name="connsiteY69" fmla="*/ 591026 h 990600"/>
              <a:gd name="connsiteX70" fmla="*/ 930116 w 1228725"/>
              <a:gd name="connsiteY70" fmla="*/ 562451 h 990600"/>
              <a:gd name="connsiteX71" fmla="*/ 898684 w 1228725"/>
              <a:gd name="connsiteY71" fmla="*/ 562451 h 990600"/>
              <a:gd name="connsiteX72" fmla="*/ 843439 w 1228725"/>
              <a:gd name="connsiteY72" fmla="*/ 591979 h 990600"/>
              <a:gd name="connsiteX73" fmla="*/ 831056 w 1228725"/>
              <a:gd name="connsiteY73" fmla="*/ 582454 h 990600"/>
              <a:gd name="connsiteX74" fmla="*/ 841534 w 1228725"/>
              <a:gd name="connsiteY74" fmla="*/ 520541 h 990600"/>
              <a:gd name="connsiteX75" fmla="*/ 831056 w 1228725"/>
              <a:gd name="connsiteY75" fmla="*/ 491014 h 990600"/>
              <a:gd name="connsiteX76" fmla="*/ 785336 w 1228725"/>
              <a:gd name="connsiteY76" fmla="*/ 447199 h 990600"/>
              <a:gd name="connsiteX77" fmla="*/ 790099 w 1228725"/>
              <a:gd name="connsiteY77" fmla="*/ 431959 h 990600"/>
              <a:gd name="connsiteX78" fmla="*/ 852011 w 1228725"/>
              <a:gd name="connsiteY78" fmla="*/ 422434 h 990600"/>
              <a:gd name="connsiteX79" fmla="*/ 877729 w 1228725"/>
              <a:gd name="connsiteY79" fmla="*/ 403384 h 990600"/>
              <a:gd name="connsiteX80" fmla="*/ 905351 w 1228725"/>
              <a:gd name="connsiteY80" fmla="*/ 347186 h 990600"/>
              <a:gd name="connsiteX81" fmla="*/ 921544 w 1228725"/>
              <a:gd name="connsiteY81" fmla="*/ 347186 h 990600"/>
              <a:gd name="connsiteX82" fmla="*/ 950119 w 1228725"/>
              <a:gd name="connsiteY82" fmla="*/ 403384 h 990600"/>
              <a:gd name="connsiteX83" fmla="*/ 975836 w 1228725"/>
              <a:gd name="connsiteY83" fmla="*/ 421481 h 990600"/>
              <a:gd name="connsiteX84" fmla="*/ 1038701 w 1228725"/>
              <a:gd name="connsiteY84" fmla="*/ 430054 h 990600"/>
              <a:gd name="connsiteX85" fmla="*/ 1041559 w 1228725"/>
              <a:gd name="connsiteY85" fmla="*/ 444341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228725" h="990600">
                <a:moveTo>
                  <a:pt x="1152049" y="36671"/>
                </a:moveTo>
                <a:lnTo>
                  <a:pt x="350044" y="14764"/>
                </a:lnTo>
                <a:lnTo>
                  <a:pt x="85249" y="7144"/>
                </a:lnTo>
                <a:cubicBezTo>
                  <a:pt x="84296" y="7144"/>
                  <a:pt x="84296" y="7144"/>
                  <a:pt x="83344" y="7144"/>
                </a:cubicBezTo>
                <a:cubicBezTo>
                  <a:pt x="41434" y="7144"/>
                  <a:pt x="7144" y="41434"/>
                  <a:pt x="7144" y="83344"/>
                </a:cubicBezTo>
                <a:lnTo>
                  <a:pt x="7144" y="729139"/>
                </a:lnTo>
                <a:cubicBezTo>
                  <a:pt x="7144" y="771049"/>
                  <a:pt x="41434" y="805339"/>
                  <a:pt x="83344" y="805339"/>
                </a:cubicBezTo>
                <a:lnTo>
                  <a:pt x="227171" y="805339"/>
                </a:lnTo>
                <a:lnTo>
                  <a:pt x="350044" y="900589"/>
                </a:lnTo>
                <a:lnTo>
                  <a:pt x="469106" y="992981"/>
                </a:lnTo>
                <a:lnTo>
                  <a:pt x="469106" y="800576"/>
                </a:lnTo>
                <a:lnTo>
                  <a:pt x="1153954" y="769144"/>
                </a:lnTo>
                <a:cubicBezTo>
                  <a:pt x="1194911" y="767239"/>
                  <a:pt x="1226344" y="733901"/>
                  <a:pt x="1226344" y="692944"/>
                </a:cubicBezTo>
                <a:lnTo>
                  <a:pt x="1226344" y="111919"/>
                </a:lnTo>
                <a:cubicBezTo>
                  <a:pt x="1226344" y="70961"/>
                  <a:pt x="1193006" y="37624"/>
                  <a:pt x="1152049" y="36671"/>
                </a:cubicBezTo>
                <a:close/>
                <a:moveTo>
                  <a:pt x="450056" y="449104"/>
                </a:moveTo>
                <a:lnTo>
                  <a:pt x="405289" y="493871"/>
                </a:lnTo>
                <a:cubicBezTo>
                  <a:pt x="398621" y="500539"/>
                  <a:pt x="393859" y="513874"/>
                  <a:pt x="395764" y="523399"/>
                </a:cubicBezTo>
                <a:lnTo>
                  <a:pt x="407194" y="585311"/>
                </a:lnTo>
                <a:cubicBezTo>
                  <a:pt x="409099" y="594836"/>
                  <a:pt x="403384" y="599599"/>
                  <a:pt x="394811" y="594836"/>
                </a:cubicBezTo>
                <a:lnTo>
                  <a:pt x="350996" y="571976"/>
                </a:lnTo>
                <a:lnTo>
                  <a:pt x="338614" y="565309"/>
                </a:lnTo>
                <a:cubicBezTo>
                  <a:pt x="330041" y="560546"/>
                  <a:pt x="315754" y="561499"/>
                  <a:pt x="307181" y="565309"/>
                </a:cubicBezTo>
                <a:lnTo>
                  <a:pt x="251936" y="594836"/>
                </a:lnTo>
                <a:cubicBezTo>
                  <a:pt x="243364" y="599599"/>
                  <a:pt x="237649" y="594836"/>
                  <a:pt x="239554" y="585311"/>
                </a:cubicBezTo>
                <a:lnTo>
                  <a:pt x="250031" y="523399"/>
                </a:lnTo>
                <a:cubicBezTo>
                  <a:pt x="251936" y="513874"/>
                  <a:pt x="247174" y="500539"/>
                  <a:pt x="239554" y="493871"/>
                </a:cubicBezTo>
                <a:lnTo>
                  <a:pt x="193834" y="450056"/>
                </a:lnTo>
                <a:cubicBezTo>
                  <a:pt x="187166" y="443389"/>
                  <a:pt x="189071" y="436721"/>
                  <a:pt x="198596" y="434816"/>
                </a:cubicBezTo>
                <a:lnTo>
                  <a:pt x="261461" y="425291"/>
                </a:lnTo>
                <a:cubicBezTo>
                  <a:pt x="270986" y="424339"/>
                  <a:pt x="282416" y="415766"/>
                  <a:pt x="287179" y="406241"/>
                </a:cubicBezTo>
                <a:lnTo>
                  <a:pt x="314801" y="349091"/>
                </a:lnTo>
                <a:cubicBezTo>
                  <a:pt x="319564" y="340519"/>
                  <a:pt x="326231" y="340519"/>
                  <a:pt x="330994" y="349091"/>
                </a:cubicBezTo>
                <a:lnTo>
                  <a:pt x="352901" y="392906"/>
                </a:lnTo>
                <a:lnTo>
                  <a:pt x="359569" y="405289"/>
                </a:lnTo>
                <a:cubicBezTo>
                  <a:pt x="364331" y="413861"/>
                  <a:pt x="375761" y="422434"/>
                  <a:pt x="385286" y="423386"/>
                </a:cubicBezTo>
                <a:lnTo>
                  <a:pt x="448151" y="431959"/>
                </a:lnTo>
                <a:cubicBezTo>
                  <a:pt x="453866" y="435769"/>
                  <a:pt x="456724" y="442436"/>
                  <a:pt x="450056" y="449104"/>
                </a:cubicBezTo>
                <a:close/>
                <a:moveTo>
                  <a:pt x="733901" y="591026"/>
                </a:moveTo>
                <a:lnTo>
                  <a:pt x="643414" y="544354"/>
                </a:lnTo>
                <a:cubicBezTo>
                  <a:pt x="640556" y="542449"/>
                  <a:pt x="636746" y="541496"/>
                  <a:pt x="631984" y="540544"/>
                </a:cubicBezTo>
                <a:cubicBezTo>
                  <a:pt x="630079" y="540544"/>
                  <a:pt x="627221" y="539591"/>
                  <a:pt x="625316" y="539591"/>
                </a:cubicBezTo>
                <a:cubicBezTo>
                  <a:pt x="613886" y="538639"/>
                  <a:pt x="600551" y="539591"/>
                  <a:pt x="591979" y="545306"/>
                </a:cubicBezTo>
                <a:lnTo>
                  <a:pt x="501491" y="592931"/>
                </a:lnTo>
                <a:cubicBezTo>
                  <a:pt x="487204" y="600551"/>
                  <a:pt x="477679" y="593884"/>
                  <a:pt x="480536" y="578644"/>
                </a:cubicBezTo>
                <a:lnTo>
                  <a:pt x="496729" y="477679"/>
                </a:lnTo>
                <a:cubicBezTo>
                  <a:pt x="499586" y="462439"/>
                  <a:pt x="491966" y="440531"/>
                  <a:pt x="480536" y="429101"/>
                </a:cubicBezTo>
                <a:lnTo>
                  <a:pt x="407194" y="358616"/>
                </a:lnTo>
                <a:cubicBezTo>
                  <a:pt x="395764" y="347186"/>
                  <a:pt x="399574" y="336709"/>
                  <a:pt x="414814" y="333851"/>
                </a:cubicBezTo>
                <a:lnTo>
                  <a:pt x="515779" y="318611"/>
                </a:lnTo>
                <a:cubicBezTo>
                  <a:pt x="531971" y="315754"/>
                  <a:pt x="550069" y="302419"/>
                  <a:pt x="556736" y="288131"/>
                </a:cubicBezTo>
                <a:lnTo>
                  <a:pt x="601504" y="196691"/>
                </a:lnTo>
                <a:cubicBezTo>
                  <a:pt x="605314" y="188119"/>
                  <a:pt x="611029" y="185261"/>
                  <a:pt x="616744" y="187166"/>
                </a:cubicBezTo>
                <a:lnTo>
                  <a:pt x="616744" y="186214"/>
                </a:lnTo>
                <a:cubicBezTo>
                  <a:pt x="617696" y="186214"/>
                  <a:pt x="618649" y="187166"/>
                  <a:pt x="618649" y="188119"/>
                </a:cubicBezTo>
                <a:cubicBezTo>
                  <a:pt x="619601" y="188119"/>
                  <a:pt x="620554" y="189071"/>
                  <a:pt x="620554" y="189071"/>
                </a:cubicBezTo>
                <a:cubicBezTo>
                  <a:pt x="622459" y="190976"/>
                  <a:pt x="624364" y="192881"/>
                  <a:pt x="626269" y="196691"/>
                </a:cubicBezTo>
                <a:lnTo>
                  <a:pt x="671989" y="288131"/>
                </a:lnTo>
                <a:cubicBezTo>
                  <a:pt x="678656" y="302419"/>
                  <a:pt x="697706" y="315754"/>
                  <a:pt x="713899" y="317659"/>
                </a:cubicBezTo>
                <a:lnTo>
                  <a:pt x="814864" y="331946"/>
                </a:lnTo>
                <a:cubicBezTo>
                  <a:pt x="830104" y="333851"/>
                  <a:pt x="833914" y="345281"/>
                  <a:pt x="823436" y="355759"/>
                </a:cubicBezTo>
                <a:lnTo>
                  <a:pt x="751046" y="427196"/>
                </a:lnTo>
                <a:cubicBezTo>
                  <a:pt x="739616" y="438626"/>
                  <a:pt x="732949" y="460534"/>
                  <a:pt x="735806" y="475774"/>
                </a:cubicBezTo>
                <a:lnTo>
                  <a:pt x="753904" y="575786"/>
                </a:lnTo>
                <a:cubicBezTo>
                  <a:pt x="756761" y="591979"/>
                  <a:pt x="748189" y="598646"/>
                  <a:pt x="733901" y="591026"/>
                </a:cubicBezTo>
                <a:close/>
                <a:moveTo>
                  <a:pt x="1041559" y="444341"/>
                </a:moveTo>
                <a:lnTo>
                  <a:pt x="996791" y="489109"/>
                </a:lnTo>
                <a:cubicBezTo>
                  <a:pt x="990124" y="495776"/>
                  <a:pt x="985361" y="510064"/>
                  <a:pt x="987266" y="519589"/>
                </a:cubicBezTo>
                <a:lnTo>
                  <a:pt x="998696" y="581501"/>
                </a:lnTo>
                <a:cubicBezTo>
                  <a:pt x="1000601" y="591026"/>
                  <a:pt x="994886" y="595789"/>
                  <a:pt x="986314" y="591026"/>
                </a:cubicBezTo>
                <a:lnTo>
                  <a:pt x="930116" y="562451"/>
                </a:lnTo>
                <a:cubicBezTo>
                  <a:pt x="921544" y="557689"/>
                  <a:pt x="907256" y="557689"/>
                  <a:pt x="898684" y="562451"/>
                </a:cubicBezTo>
                <a:lnTo>
                  <a:pt x="843439" y="591979"/>
                </a:lnTo>
                <a:cubicBezTo>
                  <a:pt x="834866" y="596741"/>
                  <a:pt x="829151" y="591979"/>
                  <a:pt x="831056" y="582454"/>
                </a:cubicBezTo>
                <a:lnTo>
                  <a:pt x="841534" y="520541"/>
                </a:lnTo>
                <a:cubicBezTo>
                  <a:pt x="843439" y="511016"/>
                  <a:pt x="838676" y="497681"/>
                  <a:pt x="831056" y="491014"/>
                </a:cubicBezTo>
                <a:lnTo>
                  <a:pt x="785336" y="447199"/>
                </a:lnTo>
                <a:cubicBezTo>
                  <a:pt x="778669" y="440531"/>
                  <a:pt x="780574" y="433864"/>
                  <a:pt x="790099" y="431959"/>
                </a:cubicBezTo>
                <a:lnTo>
                  <a:pt x="852011" y="422434"/>
                </a:lnTo>
                <a:cubicBezTo>
                  <a:pt x="861536" y="421481"/>
                  <a:pt x="872966" y="412909"/>
                  <a:pt x="877729" y="403384"/>
                </a:cubicBezTo>
                <a:lnTo>
                  <a:pt x="905351" y="347186"/>
                </a:lnTo>
                <a:cubicBezTo>
                  <a:pt x="910114" y="338614"/>
                  <a:pt x="916781" y="338614"/>
                  <a:pt x="921544" y="347186"/>
                </a:cubicBezTo>
                <a:lnTo>
                  <a:pt x="950119" y="403384"/>
                </a:lnTo>
                <a:cubicBezTo>
                  <a:pt x="954881" y="411956"/>
                  <a:pt x="966311" y="420529"/>
                  <a:pt x="975836" y="421481"/>
                </a:cubicBezTo>
                <a:lnTo>
                  <a:pt x="1038701" y="430054"/>
                </a:lnTo>
                <a:cubicBezTo>
                  <a:pt x="1046321" y="431006"/>
                  <a:pt x="1048226" y="437674"/>
                  <a:pt x="1041559" y="444341"/>
                </a:cubicBezTo>
                <a:close/>
              </a:path>
            </a:pathLst>
          </a:custGeom>
          <a:solidFill>
            <a:srgbClr val="4B3B78"/>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33744929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9FF3A9-211A-443F-89B5-58B0B47D3E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A4BBD8D5-8910-45CC-B74D-A459113EF7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98BAC397-19C5-4BC6-9F77-A656BB48B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833060-F00F-444A-8D7A-0EED3A2D0EFC}" type="datetimeFigureOut">
              <a:rPr lang="en-GB" smtClean="0"/>
              <a:t>12/05/2021</a:t>
            </a:fld>
            <a:endParaRPr lang="en-GB"/>
          </a:p>
        </p:txBody>
      </p:sp>
      <p:sp>
        <p:nvSpPr>
          <p:cNvPr id="5" name="Footer Placeholder 4">
            <a:extLst>
              <a:ext uri="{FF2B5EF4-FFF2-40B4-BE49-F238E27FC236}">
                <a16:creationId xmlns:a16="http://schemas.microsoft.com/office/drawing/2014/main" id="{5E2FAAE9-3A0F-4443-A5F8-78C5EF1C14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80C9E59-6DA8-4F4F-8B33-755FE915E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CEF96D-1F38-4B61-9D2A-D2BDC42FBEA5}" type="slidenum">
              <a:rPr lang="en-GB" smtClean="0"/>
              <a:t>‹#›</a:t>
            </a:fld>
            <a:endParaRPr lang="en-GB"/>
          </a:p>
        </p:txBody>
      </p:sp>
    </p:spTree>
    <p:extLst>
      <p:ext uri="{BB962C8B-B14F-4D97-AF65-F5344CB8AC3E}">
        <p14:creationId xmlns:p14="http://schemas.microsoft.com/office/powerpoint/2010/main" val="2694073145"/>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49" r:id="rId3"/>
  </p:sldLayoutIdLst>
  <p:txStyles>
    <p:titleStyle>
      <a:lvl1pPr algn="l" defTabSz="914400" rtl="0" eaLnBrk="1" latinLnBrk="0" hangingPunct="1">
        <a:lnSpc>
          <a:spcPct val="90000"/>
        </a:lnSpc>
        <a:spcBef>
          <a:spcPct val="0"/>
        </a:spcBef>
        <a:buNone/>
        <a:defRPr sz="4400" kern="1200">
          <a:solidFill>
            <a:srgbClr val="4B3B78"/>
          </a:solidFill>
          <a:latin typeface="Brandon Grotesque Black" panose="020B0A030202030602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Rg" panose="0200050603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Rg" panose="0200050603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Rg"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D1D53-E861-4361-AAD7-940C453BADA3}"/>
              </a:ext>
            </a:extLst>
          </p:cNvPr>
          <p:cNvSpPr>
            <a:spLocks noGrp="1"/>
          </p:cNvSpPr>
          <p:nvPr>
            <p:ph type="ctrTitle"/>
          </p:nvPr>
        </p:nvSpPr>
        <p:spPr>
          <a:xfrm>
            <a:off x="303736" y="3557016"/>
            <a:ext cx="5122768" cy="1338470"/>
          </a:xfrm>
        </p:spPr>
        <p:txBody>
          <a:bodyPr>
            <a:normAutofit/>
          </a:bodyPr>
          <a:lstStyle/>
          <a:p>
            <a:r>
              <a:rPr lang="en-GB" b="1" dirty="0">
                <a:latin typeface="Brandon Grotesque Black"/>
              </a:rPr>
              <a:t>Model United Nations</a:t>
            </a:r>
            <a:br>
              <a:rPr lang="en-GB" b="1" dirty="0">
                <a:latin typeface="Brandon Grotesque Black"/>
              </a:rPr>
            </a:br>
            <a:r>
              <a:rPr lang="en-GB" b="1" dirty="0">
                <a:latin typeface="Brandon Grotesque Black"/>
              </a:rPr>
              <a:t>How to speak publicly </a:t>
            </a:r>
            <a:endParaRPr lang="en-US" b="1" dirty="0"/>
          </a:p>
        </p:txBody>
      </p:sp>
      <p:pic>
        <p:nvPicPr>
          <p:cNvPr id="4" name="Picture 3">
            <a:extLst>
              <a:ext uri="{FF2B5EF4-FFF2-40B4-BE49-F238E27FC236}">
                <a16:creationId xmlns:a16="http://schemas.microsoft.com/office/drawing/2014/main" id="{9E7A03BB-8603-47AF-8757-5CC983D0A6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9918" y="1888350"/>
            <a:ext cx="4036962" cy="4036962"/>
          </a:xfrm>
          <a:prstGeom prst="rect">
            <a:avLst/>
          </a:prstGeom>
        </p:spPr>
      </p:pic>
    </p:spTree>
    <p:extLst>
      <p:ext uri="{BB962C8B-B14F-4D97-AF65-F5344CB8AC3E}">
        <p14:creationId xmlns:p14="http://schemas.microsoft.com/office/powerpoint/2010/main" val="4034137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racket, holding, table, room&#10;&#10;Description automatically generated">
            <a:extLst>
              <a:ext uri="{FF2B5EF4-FFF2-40B4-BE49-F238E27FC236}">
                <a16:creationId xmlns:a16="http://schemas.microsoft.com/office/drawing/2014/main" id="{0DAF0A87-5D1E-4C80-A2E5-C7F5C1C26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617" y="1180279"/>
            <a:ext cx="9650233" cy="5428256"/>
          </a:xfrm>
          <a:prstGeom prst="rect">
            <a:avLst/>
          </a:prstGeom>
        </p:spPr>
      </p:pic>
      <p:sp>
        <p:nvSpPr>
          <p:cNvPr id="4" name="TextBox 3">
            <a:extLst>
              <a:ext uri="{FF2B5EF4-FFF2-40B4-BE49-F238E27FC236}">
                <a16:creationId xmlns:a16="http://schemas.microsoft.com/office/drawing/2014/main" id="{A17F9369-0644-4E21-BF73-8A2D294A0607}"/>
              </a:ext>
            </a:extLst>
          </p:cNvPr>
          <p:cNvSpPr txBox="1"/>
          <p:nvPr/>
        </p:nvSpPr>
        <p:spPr>
          <a:xfrm>
            <a:off x="954157" y="1974574"/>
            <a:ext cx="10098156" cy="3458817"/>
          </a:xfrm>
          <a:prstGeom prst="rect">
            <a:avLst/>
          </a:prstGeom>
        </p:spPr>
        <p:txBody>
          <a:bodyPr vert="horz" wrap="square" lIns="91440" tIns="45720" rIns="91440" bIns="45720" rtlCol="0" anchor="ctr">
            <a:normAutofit/>
          </a:bodyPr>
          <a:lstStyle/>
          <a:p>
            <a:pPr marL="285750" indent="-285750" algn="l">
              <a:buBlip>
                <a:blip r:embed="rId4"/>
              </a:buBlip>
            </a:pPr>
            <a:endParaRPr lang="en-GB" dirty="0"/>
          </a:p>
        </p:txBody>
      </p:sp>
      <p:sp>
        <p:nvSpPr>
          <p:cNvPr id="12" name="TextBox 11">
            <a:extLst>
              <a:ext uri="{FF2B5EF4-FFF2-40B4-BE49-F238E27FC236}">
                <a16:creationId xmlns:a16="http://schemas.microsoft.com/office/drawing/2014/main" id="{9BD8EE59-5589-4E8C-8719-C1CE647459EB}"/>
              </a:ext>
            </a:extLst>
          </p:cNvPr>
          <p:cNvSpPr txBox="1"/>
          <p:nvPr/>
        </p:nvSpPr>
        <p:spPr>
          <a:xfrm>
            <a:off x="2377440" y="2011680"/>
            <a:ext cx="749808" cy="717650"/>
          </a:xfrm>
          <a:prstGeom prst="rect">
            <a:avLst/>
          </a:prstGeom>
        </p:spPr>
        <p:txBody>
          <a:bodyPr vert="horz" wrap="square" lIns="91440" tIns="45720" rIns="91440" bIns="45720" rtlCol="0" anchor="ctr">
            <a:noAutofit/>
          </a:bodyPr>
          <a:lstStyle/>
          <a:p>
            <a:pPr algn="l"/>
            <a:r>
              <a:rPr lang="en-GB" sz="3600" dirty="0">
                <a:latin typeface="+mj-lt"/>
              </a:rPr>
              <a:t>P</a:t>
            </a:r>
          </a:p>
        </p:txBody>
      </p:sp>
      <p:sp>
        <p:nvSpPr>
          <p:cNvPr id="13" name="TextBox 12">
            <a:extLst>
              <a:ext uri="{FF2B5EF4-FFF2-40B4-BE49-F238E27FC236}">
                <a16:creationId xmlns:a16="http://schemas.microsoft.com/office/drawing/2014/main" id="{2EEAD992-8BCE-41B7-B413-802BD90FE65E}"/>
              </a:ext>
            </a:extLst>
          </p:cNvPr>
          <p:cNvSpPr txBox="1"/>
          <p:nvPr/>
        </p:nvSpPr>
        <p:spPr>
          <a:xfrm>
            <a:off x="5763673" y="1955433"/>
            <a:ext cx="2264986" cy="737389"/>
          </a:xfrm>
          <a:prstGeom prst="rect">
            <a:avLst/>
          </a:prstGeom>
        </p:spPr>
        <p:txBody>
          <a:bodyPr vert="horz" wrap="square" lIns="91440" tIns="45720" rIns="91440" bIns="45720" rtlCol="0" anchor="ctr">
            <a:noAutofit/>
          </a:bodyPr>
          <a:lstStyle/>
          <a:p>
            <a:pPr algn="l"/>
            <a:r>
              <a:rPr lang="en-GB" sz="3600" dirty="0">
                <a:latin typeface="+mj-lt"/>
              </a:rPr>
              <a:t>L</a:t>
            </a:r>
          </a:p>
        </p:txBody>
      </p:sp>
      <p:sp>
        <p:nvSpPr>
          <p:cNvPr id="14" name="TextBox 13">
            <a:extLst>
              <a:ext uri="{FF2B5EF4-FFF2-40B4-BE49-F238E27FC236}">
                <a16:creationId xmlns:a16="http://schemas.microsoft.com/office/drawing/2014/main" id="{CA9CC754-9927-41DE-B8B2-B1EFDB52FA4F}"/>
              </a:ext>
            </a:extLst>
          </p:cNvPr>
          <p:cNvSpPr txBox="1"/>
          <p:nvPr/>
        </p:nvSpPr>
        <p:spPr>
          <a:xfrm>
            <a:off x="9120810" y="2161499"/>
            <a:ext cx="2115046" cy="418011"/>
          </a:xfrm>
          <a:prstGeom prst="rect">
            <a:avLst/>
          </a:prstGeom>
        </p:spPr>
        <p:txBody>
          <a:bodyPr vert="horz" wrap="square" lIns="91440" tIns="45720" rIns="91440" bIns="45720" rtlCol="0" anchor="ctr">
            <a:noAutofit/>
          </a:bodyPr>
          <a:lstStyle/>
          <a:p>
            <a:pPr algn="l"/>
            <a:r>
              <a:rPr lang="en-GB" sz="3600" dirty="0">
                <a:latin typeface="+mj-lt"/>
              </a:rPr>
              <a:t>A</a:t>
            </a:r>
          </a:p>
        </p:txBody>
      </p:sp>
      <p:sp>
        <p:nvSpPr>
          <p:cNvPr id="15" name="TextBox 14">
            <a:extLst>
              <a:ext uri="{FF2B5EF4-FFF2-40B4-BE49-F238E27FC236}">
                <a16:creationId xmlns:a16="http://schemas.microsoft.com/office/drawing/2014/main" id="{76D177A7-F2B8-446B-8FAA-6C93ABF7C631}"/>
              </a:ext>
            </a:extLst>
          </p:cNvPr>
          <p:cNvSpPr txBox="1"/>
          <p:nvPr/>
        </p:nvSpPr>
        <p:spPr>
          <a:xfrm>
            <a:off x="2377440" y="5092642"/>
            <a:ext cx="2258927" cy="359890"/>
          </a:xfrm>
          <a:prstGeom prst="rect">
            <a:avLst/>
          </a:prstGeom>
        </p:spPr>
        <p:txBody>
          <a:bodyPr vert="horz" wrap="square" lIns="91440" tIns="45720" rIns="91440" bIns="45720" rtlCol="0" anchor="ctr">
            <a:noAutofit/>
          </a:bodyPr>
          <a:lstStyle/>
          <a:p>
            <a:pPr algn="l"/>
            <a:r>
              <a:rPr lang="en-GB" sz="3600" dirty="0">
                <a:latin typeface="+mj-lt"/>
              </a:rPr>
              <a:t>T</a:t>
            </a:r>
          </a:p>
        </p:txBody>
      </p:sp>
      <p:sp>
        <p:nvSpPr>
          <p:cNvPr id="18" name="TextBox 17">
            <a:extLst>
              <a:ext uri="{FF2B5EF4-FFF2-40B4-BE49-F238E27FC236}">
                <a16:creationId xmlns:a16="http://schemas.microsoft.com/office/drawing/2014/main" id="{0EFCE2F2-1FB0-41DB-BF43-77E57D2C79EB}"/>
              </a:ext>
            </a:extLst>
          </p:cNvPr>
          <p:cNvSpPr txBox="1"/>
          <p:nvPr/>
        </p:nvSpPr>
        <p:spPr>
          <a:xfrm>
            <a:off x="5742924" y="4998962"/>
            <a:ext cx="1977982" cy="471683"/>
          </a:xfrm>
          <a:prstGeom prst="rect">
            <a:avLst/>
          </a:prstGeom>
        </p:spPr>
        <p:txBody>
          <a:bodyPr vert="horz" wrap="square" lIns="91440" tIns="45720" rIns="91440" bIns="45720" rtlCol="0" anchor="ctr">
            <a:noAutofit/>
          </a:bodyPr>
          <a:lstStyle/>
          <a:p>
            <a:pPr algn="l"/>
            <a:r>
              <a:rPr lang="en-GB" sz="3600" dirty="0">
                <a:latin typeface="+mj-lt"/>
              </a:rPr>
              <a:t>E</a:t>
            </a:r>
          </a:p>
        </p:txBody>
      </p:sp>
      <p:sp>
        <p:nvSpPr>
          <p:cNvPr id="19" name="TextBox 18">
            <a:extLst>
              <a:ext uri="{FF2B5EF4-FFF2-40B4-BE49-F238E27FC236}">
                <a16:creationId xmlns:a16="http://schemas.microsoft.com/office/drawing/2014/main" id="{20B57E38-E011-421E-A13B-8FFA975B2619}"/>
              </a:ext>
            </a:extLst>
          </p:cNvPr>
          <p:cNvSpPr txBox="1"/>
          <p:nvPr/>
        </p:nvSpPr>
        <p:spPr>
          <a:xfrm>
            <a:off x="9081885" y="5034860"/>
            <a:ext cx="1977982" cy="471683"/>
          </a:xfrm>
          <a:prstGeom prst="rect">
            <a:avLst/>
          </a:prstGeom>
        </p:spPr>
        <p:txBody>
          <a:bodyPr vert="horz" wrap="square" lIns="91440" tIns="45720" rIns="91440" bIns="45720" rtlCol="0" anchor="ctr">
            <a:noAutofit/>
          </a:bodyPr>
          <a:lstStyle/>
          <a:p>
            <a:pPr algn="l"/>
            <a:r>
              <a:rPr lang="en-GB" sz="3600" dirty="0">
                <a:latin typeface="+mj-lt"/>
              </a:rPr>
              <a:t>S</a:t>
            </a:r>
          </a:p>
        </p:txBody>
      </p:sp>
      <p:sp>
        <p:nvSpPr>
          <p:cNvPr id="2" name="Title 1">
            <a:extLst>
              <a:ext uri="{FF2B5EF4-FFF2-40B4-BE49-F238E27FC236}">
                <a16:creationId xmlns:a16="http://schemas.microsoft.com/office/drawing/2014/main" id="{BB87A5DF-07D8-4C4C-B17B-C12BE687E72A}"/>
              </a:ext>
            </a:extLst>
          </p:cNvPr>
          <p:cNvSpPr>
            <a:spLocks noGrp="1"/>
          </p:cNvSpPr>
          <p:nvPr>
            <p:ph type="title"/>
          </p:nvPr>
        </p:nvSpPr>
        <p:spPr>
          <a:xfrm>
            <a:off x="838200" y="18261"/>
            <a:ext cx="10515600" cy="1325563"/>
          </a:xfrm>
        </p:spPr>
        <p:txBody>
          <a:bodyPr/>
          <a:lstStyle/>
          <a:p>
            <a:pPr algn="ctr"/>
            <a:r>
              <a:rPr lang="en-GB" dirty="0"/>
              <a:t>BODY LANGUAGE TIPS</a:t>
            </a:r>
          </a:p>
        </p:txBody>
      </p:sp>
      <p:sp>
        <p:nvSpPr>
          <p:cNvPr id="16" name="TextBox 15">
            <a:extLst>
              <a:ext uri="{FF2B5EF4-FFF2-40B4-BE49-F238E27FC236}">
                <a16:creationId xmlns:a16="http://schemas.microsoft.com/office/drawing/2014/main" id="{EAEFDE9F-16E9-42AB-A279-EAF7E96C968A}"/>
              </a:ext>
            </a:extLst>
          </p:cNvPr>
          <p:cNvSpPr txBox="1"/>
          <p:nvPr/>
        </p:nvSpPr>
        <p:spPr>
          <a:xfrm>
            <a:off x="1627632" y="3530075"/>
            <a:ext cx="2258926" cy="665245"/>
          </a:xfrm>
          <a:prstGeom prst="rect">
            <a:avLst/>
          </a:prstGeom>
        </p:spPr>
        <p:txBody>
          <a:bodyPr vert="horz" wrap="square" lIns="91440" tIns="45720" rIns="91440" bIns="45720" rtlCol="0" anchor="ctr">
            <a:noAutofit/>
          </a:bodyPr>
          <a:lstStyle/>
          <a:p>
            <a:pPr algn="l"/>
            <a:r>
              <a:rPr lang="en-GB" sz="3600" dirty="0">
                <a:latin typeface="+mj-lt"/>
              </a:rPr>
              <a:t>POSTURE</a:t>
            </a:r>
          </a:p>
        </p:txBody>
      </p:sp>
      <p:sp>
        <p:nvSpPr>
          <p:cNvPr id="20" name="TextBox 19">
            <a:extLst>
              <a:ext uri="{FF2B5EF4-FFF2-40B4-BE49-F238E27FC236}">
                <a16:creationId xmlns:a16="http://schemas.microsoft.com/office/drawing/2014/main" id="{7FA04FC1-9C14-4D61-973C-E245F9DB1200}"/>
              </a:ext>
            </a:extLst>
          </p:cNvPr>
          <p:cNvSpPr txBox="1"/>
          <p:nvPr/>
        </p:nvSpPr>
        <p:spPr>
          <a:xfrm>
            <a:off x="5032135" y="3476962"/>
            <a:ext cx="2258926" cy="665245"/>
          </a:xfrm>
          <a:prstGeom prst="rect">
            <a:avLst/>
          </a:prstGeom>
        </p:spPr>
        <p:txBody>
          <a:bodyPr vert="horz" wrap="square" lIns="91440" tIns="45720" rIns="91440" bIns="45720" rtlCol="0" anchor="ctr">
            <a:noAutofit/>
          </a:bodyPr>
          <a:lstStyle/>
          <a:p>
            <a:pPr algn="ctr"/>
            <a:r>
              <a:rPr lang="en-GB" sz="3600" dirty="0">
                <a:latin typeface="+mj-lt"/>
              </a:rPr>
              <a:t>LEGS</a:t>
            </a:r>
          </a:p>
        </p:txBody>
      </p:sp>
      <p:sp>
        <p:nvSpPr>
          <p:cNvPr id="21" name="TextBox 20">
            <a:extLst>
              <a:ext uri="{FF2B5EF4-FFF2-40B4-BE49-F238E27FC236}">
                <a16:creationId xmlns:a16="http://schemas.microsoft.com/office/drawing/2014/main" id="{2BBD1CCC-EC9E-4922-8414-8E37AD710231}"/>
              </a:ext>
            </a:extLst>
          </p:cNvPr>
          <p:cNvSpPr txBox="1"/>
          <p:nvPr/>
        </p:nvSpPr>
        <p:spPr>
          <a:xfrm>
            <a:off x="8318124" y="3510687"/>
            <a:ext cx="2258926" cy="665245"/>
          </a:xfrm>
          <a:prstGeom prst="rect">
            <a:avLst/>
          </a:prstGeom>
        </p:spPr>
        <p:txBody>
          <a:bodyPr vert="horz" wrap="square" lIns="91440" tIns="45720" rIns="91440" bIns="45720" rtlCol="0" anchor="ctr">
            <a:noAutofit/>
          </a:bodyPr>
          <a:lstStyle/>
          <a:p>
            <a:pPr algn="ctr"/>
            <a:r>
              <a:rPr lang="en-GB" sz="3600" dirty="0">
                <a:latin typeface="+mj-lt"/>
              </a:rPr>
              <a:t>ARMS</a:t>
            </a:r>
          </a:p>
        </p:txBody>
      </p:sp>
      <p:sp>
        <p:nvSpPr>
          <p:cNvPr id="22" name="TextBox 21">
            <a:extLst>
              <a:ext uri="{FF2B5EF4-FFF2-40B4-BE49-F238E27FC236}">
                <a16:creationId xmlns:a16="http://schemas.microsoft.com/office/drawing/2014/main" id="{288900F3-37AF-43FA-9FDC-1B31B1C38F13}"/>
              </a:ext>
            </a:extLst>
          </p:cNvPr>
          <p:cNvSpPr txBox="1"/>
          <p:nvPr/>
        </p:nvSpPr>
        <p:spPr>
          <a:xfrm>
            <a:off x="1627632" y="6275913"/>
            <a:ext cx="2258926" cy="665245"/>
          </a:xfrm>
          <a:prstGeom prst="rect">
            <a:avLst/>
          </a:prstGeom>
        </p:spPr>
        <p:txBody>
          <a:bodyPr vert="horz" wrap="square" lIns="91440" tIns="45720" rIns="91440" bIns="45720" rtlCol="0" anchor="ctr">
            <a:noAutofit/>
          </a:bodyPr>
          <a:lstStyle/>
          <a:p>
            <a:pPr algn="l"/>
            <a:r>
              <a:rPr lang="en-GB" sz="3600" dirty="0">
                <a:latin typeface="+mj-lt"/>
              </a:rPr>
              <a:t>TENSION</a:t>
            </a:r>
          </a:p>
        </p:txBody>
      </p:sp>
      <p:sp>
        <p:nvSpPr>
          <p:cNvPr id="23" name="TextBox 22">
            <a:extLst>
              <a:ext uri="{FF2B5EF4-FFF2-40B4-BE49-F238E27FC236}">
                <a16:creationId xmlns:a16="http://schemas.microsoft.com/office/drawing/2014/main" id="{F116D487-0B49-40C9-A512-79E65EA69178}"/>
              </a:ext>
            </a:extLst>
          </p:cNvPr>
          <p:cNvSpPr txBox="1"/>
          <p:nvPr/>
        </p:nvSpPr>
        <p:spPr>
          <a:xfrm>
            <a:off x="4977271" y="6311029"/>
            <a:ext cx="2258926" cy="665245"/>
          </a:xfrm>
          <a:prstGeom prst="rect">
            <a:avLst/>
          </a:prstGeom>
        </p:spPr>
        <p:txBody>
          <a:bodyPr vert="horz" wrap="square" lIns="91440" tIns="45720" rIns="91440" bIns="45720" rtlCol="0" anchor="ctr">
            <a:noAutofit/>
          </a:bodyPr>
          <a:lstStyle/>
          <a:p>
            <a:pPr algn="ctr"/>
            <a:r>
              <a:rPr lang="en-GB" sz="3600" dirty="0">
                <a:latin typeface="+mj-lt"/>
              </a:rPr>
              <a:t>EYES</a:t>
            </a:r>
          </a:p>
        </p:txBody>
      </p:sp>
      <p:sp>
        <p:nvSpPr>
          <p:cNvPr id="24" name="TextBox 23">
            <a:extLst>
              <a:ext uri="{FF2B5EF4-FFF2-40B4-BE49-F238E27FC236}">
                <a16:creationId xmlns:a16="http://schemas.microsoft.com/office/drawing/2014/main" id="{DB4D8273-FC52-4F9B-9961-4F61D42100AB}"/>
              </a:ext>
            </a:extLst>
          </p:cNvPr>
          <p:cNvSpPr txBox="1"/>
          <p:nvPr/>
        </p:nvSpPr>
        <p:spPr>
          <a:xfrm>
            <a:off x="8359093" y="6275912"/>
            <a:ext cx="2258926" cy="665245"/>
          </a:xfrm>
          <a:prstGeom prst="rect">
            <a:avLst/>
          </a:prstGeom>
        </p:spPr>
        <p:txBody>
          <a:bodyPr vert="horz" wrap="square" lIns="91440" tIns="45720" rIns="91440" bIns="45720" rtlCol="0" anchor="ctr">
            <a:noAutofit/>
          </a:bodyPr>
          <a:lstStyle/>
          <a:p>
            <a:pPr algn="ctr"/>
            <a:r>
              <a:rPr lang="en-GB" sz="3600" dirty="0">
                <a:latin typeface="+mj-lt"/>
              </a:rPr>
              <a:t>SMILE</a:t>
            </a:r>
          </a:p>
        </p:txBody>
      </p:sp>
      <p:pic>
        <p:nvPicPr>
          <p:cNvPr id="27" name="Graphic 26">
            <a:extLst>
              <a:ext uri="{FF2B5EF4-FFF2-40B4-BE49-F238E27FC236}">
                <a16:creationId xmlns:a16="http://schemas.microsoft.com/office/drawing/2014/main" id="{1820D245-8F47-4113-8EAF-E270AE7466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20810" y="374333"/>
            <a:ext cx="857250" cy="419100"/>
          </a:xfrm>
          <a:prstGeom prst="rect">
            <a:avLst/>
          </a:prstGeom>
        </p:spPr>
      </p:pic>
      <p:pic>
        <p:nvPicPr>
          <p:cNvPr id="28" name="Graphic 27">
            <a:extLst>
              <a:ext uri="{FF2B5EF4-FFF2-40B4-BE49-F238E27FC236}">
                <a16:creationId xmlns:a16="http://schemas.microsoft.com/office/drawing/2014/main" id="{37E5CBA9-1D79-4495-B29D-CD406174CD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13941" y="361891"/>
            <a:ext cx="857250" cy="419100"/>
          </a:xfrm>
          <a:prstGeom prst="rect">
            <a:avLst/>
          </a:prstGeom>
        </p:spPr>
      </p:pic>
    </p:spTree>
    <p:extLst>
      <p:ext uri="{BB962C8B-B14F-4D97-AF65-F5344CB8AC3E}">
        <p14:creationId xmlns:p14="http://schemas.microsoft.com/office/powerpoint/2010/main" val="375252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8" grpId="0"/>
      <p:bldP spid="19" grpId="0"/>
      <p:bldP spid="16" grpId="0"/>
      <p:bldP spid="20" grpId="0"/>
      <p:bldP spid="21"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77729DB4-8905-44E6-B630-361EE24B17E6}"/>
              </a:ext>
            </a:extLst>
          </p:cNvPr>
          <p:cNvPicPr>
            <a:picLocks noChangeAspect="1"/>
          </p:cNvPicPr>
          <p:nvPr/>
        </p:nvPicPr>
        <p:blipFill rotWithShape="1">
          <a:blip r:embed="rId3">
            <a:extLst>
              <a:ext uri="{28A0092B-C50C-407E-A947-70E740481C1C}">
                <a14:useLocalDpi xmlns:a14="http://schemas.microsoft.com/office/drawing/2010/main" val="0"/>
              </a:ext>
            </a:extLst>
          </a:blip>
          <a:srcRect l="2141"/>
          <a:stretch/>
        </p:blipFill>
        <p:spPr>
          <a:xfrm>
            <a:off x="4091585" y="1405554"/>
            <a:ext cx="3643069" cy="5087321"/>
          </a:xfrm>
          <a:prstGeom prst="rect">
            <a:avLst/>
          </a:prstGeom>
        </p:spPr>
      </p:pic>
      <p:sp>
        <p:nvSpPr>
          <p:cNvPr id="2" name="Title 1">
            <a:extLst>
              <a:ext uri="{FF2B5EF4-FFF2-40B4-BE49-F238E27FC236}">
                <a16:creationId xmlns:a16="http://schemas.microsoft.com/office/drawing/2014/main" id="{B2716EC5-195C-488F-984A-BE1EB32FD59E}"/>
              </a:ext>
            </a:extLst>
          </p:cNvPr>
          <p:cNvSpPr>
            <a:spLocks noGrp="1"/>
          </p:cNvSpPr>
          <p:nvPr>
            <p:ph type="title"/>
          </p:nvPr>
        </p:nvSpPr>
        <p:spPr/>
        <p:txBody>
          <a:bodyPr/>
          <a:lstStyle/>
          <a:p>
            <a:pPr algn="ctr"/>
            <a:r>
              <a:rPr lang="en-GB" dirty="0"/>
              <a:t>PRACTISING YOUR MUN SPEECH</a:t>
            </a:r>
          </a:p>
        </p:txBody>
      </p:sp>
      <p:sp>
        <p:nvSpPr>
          <p:cNvPr id="9" name="Rectangle: Rounded Corners 8">
            <a:extLst>
              <a:ext uri="{FF2B5EF4-FFF2-40B4-BE49-F238E27FC236}">
                <a16:creationId xmlns:a16="http://schemas.microsoft.com/office/drawing/2014/main" id="{CCC1E61F-5A65-4F99-8834-0B60E40916F6}"/>
              </a:ext>
            </a:extLst>
          </p:cNvPr>
          <p:cNvSpPr/>
          <p:nvPr/>
        </p:nvSpPr>
        <p:spPr>
          <a:xfrm>
            <a:off x="189025" y="1689694"/>
            <a:ext cx="3322271" cy="1986194"/>
          </a:xfrm>
          <a:prstGeom prst="roundRect">
            <a:avLst>
              <a:gd name="adj" fmla="val 843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File:Barack Obama Mic Drop 2016.jpg - Wikimedia Commons">
            <a:extLst>
              <a:ext uri="{FF2B5EF4-FFF2-40B4-BE49-F238E27FC236}">
                <a16:creationId xmlns:a16="http://schemas.microsoft.com/office/drawing/2014/main" id="{371CB899-7F6D-49B2-8D20-4745DA385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025" y="1654089"/>
            <a:ext cx="2998209" cy="1683380"/>
          </a:xfrm>
          <a:prstGeom prst="round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96580845-0484-40BA-BA3A-7F042746ECC9}"/>
              </a:ext>
            </a:extLst>
          </p:cNvPr>
          <p:cNvGrpSpPr/>
          <p:nvPr/>
        </p:nvGrpSpPr>
        <p:grpSpPr>
          <a:xfrm>
            <a:off x="8925223" y="3076105"/>
            <a:ext cx="3077752" cy="2428582"/>
            <a:chOff x="8925223" y="1302169"/>
            <a:chExt cx="3077752" cy="2428582"/>
          </a:xfrm>
        </p:grpSpPr>
        <p:sp>
          <p:nvSpPr>
            <p:cNvPr id="8" name="Rectangle: Rounded Corners 7">
              <a:extLst>
                <a:ext uri="{FF2B5EF4-FFF2-40B4-BE49-F238E27FC236}">
                  <a16:creationId xmlns:a16="http://schemas.microsoft.com/office/drawing/2014/main" id="{F55A4D50-B393-4CCC-B936-52689DA9E1A7}"/>
                </a:ext>
              </a:extLst>
            </p:cNvPr>
            <p:cNvSpPr/>
            <p:nvPr/>
          </p:nvSpPr>
          <p:spPr>
            <a:xfrm>
              <a:off x="8925223" y="1363306"/>
              <a:ext cx="3077752" cy="2367445"/>
            </a:xfrm>
            <a:prstGeom prst="roundRect">
              <a:avLst>
                <a:gd name="adj" fmla="val 84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B88CE8E3-AC1D-4B9D-BBA9-B6AD81AB5A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7200" y="1302169"/>
              <a:ext cx="2835775" cy="2126831"/>
            </a:xfrm>
            <a:prstGeom prst="roundRect">
              <a:avLst/>
            </a:prstGeom>
          </p:spPr>
        </p:pic>
      </p:grpSp>
    </p:spTree>
    <p:extLst>
      <p:ext uri="{BB962C8B-B14F-4D97-AF65-F5344CB8AC3E}">
        <p14:creationId xmlns:p14="http://schemas.microsoft.com/office/powerpoint/2010/main" val="3997611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5C63C-F5CD-400B-88B6-EB0FB9F4CE54}"/>
              </a:ext>
            </a:extLst>
          </p:cNvPr>
          <p:cNvSpPr>
            <a:spLocks noGrp="1"/>
          </p:cNvSpPr>
          <p:nvPr>
            <p:ph type="ctrTitle"/>
          </p:nvPr>
        </p:nvSpPr>
        <p:spPr>
          <a:xfrm>
            <a:off x="508641" y="384034"/>
            <a:ext cx="5928458" cy="952943"/>
          </a:xfrm>
        </p:spPr>
        <p:txBody>
          <a:bodyPr>
            <a:normAutofit/>
          </a:bodyPr>
          <a:lstStyle/>
          <a:p>
            <a:r>
              <a:rPr lang="en-GB" b="1" dirty="0"/>
              <a:t>TODAY’S SESSION</a:t>
            </a:r>
          </a:p>
        </p:txBody>
      </p:sp>
      <p:sp>
        <p:nvSpPr>
          <p:cNvPr id="3" name="TextBox 2">
            <a:extLst>
              <a:ext uri="{FF2B5EF4-FFF2-40B4-BE49-F238E27FC236}">
                <a16:creationId xmlns:a16="http://schemas.microsoft.com/office/drawing/2014/main" id="{34840648-A0C3-4A3E-B480-E97BBD2E2966}"/>
              </a:ext>
            </a:extLst>
          </p:cNvPr>
          <p:cNvSpPr txBox="1"/>
          <p:nvPr/>
        </p:nvSpPr>
        <p:spPr>
          <a:xfrm>
            <a:off x="264717" y="1190434"/>
            <a:ext cx="6416305" cy="353943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fontAlgn="base"/>
            <a:endParaRPr lang="en-GB" sz="3200" dirty="0"/>
          </a:p>
          <a:p>
            <a:pPr marL="285750" indent="-285750" fontAlgn="base">
              <a:buBlip>
                <a:blip r:embed="rId3"/>
              </a:buBlip>
            </a:pPr>
            <a:r>
              <a:rPr lang="en-US" sz="3200" dirty="0"/>
              <a:t>What is public speaking</a:t>
            </a:r>
          </a:p>
          <a:p>
            <a:pPr marL="285750" indent="-285750" fontAlgn="base">
              <a:buBlip>
                <a:blip r:embed="rId3"/>
              </a:buBlip>
            </a:pPr>
            <a:r>
              <a:rPr lang="en-US" sz="3200" dirty="0"/>
              <a:t>Why it important</a:t>
            </a:r>
          </a:p>
          <a:p>
            <a:pPr marL="285750" indent="-285750">
              <a:buBlip>
                <a:blip r:embed="rId3"/>
              </a:buBlip>
            </a:pPr>
            <a:r>
              <a:rPr lang="en-US" sz="3200" dirty="0"/>
              <a:t>Public Speaking tips - Voice</a:t>
            </a:r>
          </a:p>
          <a:p>
            <a:pPr marL="285750" indent="-285750" fontAlgn="base">
              <a:buBlip>
                <a:blip r:embed="rId3"/>
              </a:buBlip>
            </a:pPr>
            <a:r>
              <a:rPr lang="en-US" sz="3200" dirty="0"/>
              <a:t>Public Speaking tips -Body Language</a:t>
            </a:r>
          </a:p>
          <a:p>
            <a:pPr marL="285750" indent="-285750" fontAlgn="base">
              <a:buBlip>
                <a:blip r:embed="rId3"/>
              </a:buBlip>
            </a:pPr>
            <a:r>
              <a:rPr lang="en-US" sz="3200" dirty="0"/>
              <a:t>Practicing your MUN speech</a:t>
            </a:r>
          </a:p>
        </p:txBody>
      </p:sp>
      <p:pic>
        <p:nvPicPr>
          <p:cNvPr id="1026" name="Picture 2" descr="20 Tips for Mastering the Art of Public Speaking | Inc.com">
            <a:extLst>
              <a:ext uri="{FF2B5EF4-FFF2-40B4-BE49-F238E27FC236}">
                <a16:creationId xmlns:a16="http://schemas.microsoft.com/office/drawing/2014/main" id="{2CDFACF4-2BB7-4DE5-8182-26A9A4CC2D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022" y="1907285"/>
            <a:ext cx="5402537" cy="304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925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4B007-A424-4969-BA06-C470E211F5FC}"/>
              </a:ext>
            </a:extLst>
          </p:cNvPr>
          <p:cNvSpPr>
            <a:spLocks noGrp="1"/>
          </p:cNvSpPr>
          <p:nvPr>
            <p:ph type="title"/>
          </p:nvPr>
        </p:nvSpPr>
        <p:spPr/>
        <p:txBody>
          <a:bodyPr>
            <a:normAutofit/>
          </a:bodyPr>
          <a:lstStyle/>
          <a:p>
            <a:pPr algn="ctr"/>
            <a:r>
              <a:rPr lang="en-GB" sz="4800" b="1" dirty="0"/>
              <a:t>INTRODUCTION TO PUBLIC SPEAKING</a:t>
            </a:r>
          </a:p>
        </p:txBody>
      </p:sp>
      <p:sp>
        <p:nvSpPr>
          <p:cNvPr id="3" name="Content Placeholder 2">
            <a:extLst>
              <a:ext uri="{FF2B5EF4-FFF2-40B4-BE49-F238E27FC236}">
                <a16:creationId xmlns:a16="http://schemas.microsoft.com/office/drawing/2014/main" id="{B72A863A-81F5-41C7-8B8D-4A354D4A1E52}"/>
              </a:ext>
            </a:extLst>
          </p:cNvPr>
          <p:cNvSpPr>
            <a:spLocks noGrp="1"/>
          </p:cNvSpPr>
          <p:nvPr>
            <p:ph idx="1"/>
          </p:nvPr>
        </p:nvSpPr>
        <p:spPr>
          <a:xfrm>
            <a:off x="382714" y="2141537"/>
            <a:ext cx="10515600" cy="4351338"/>
          </a:xfrm>
        </p:spPr>
        <p:txBody>
          <a:bodyPr>
            <a:normAutofit/>
          </a:bodyPr>
          <a:lstStyle/>
          <a:p>
            <a:pPr>
              <a:buBlip>
                <a:blip r:embed="rId3"/>
              </a:buBlip>
            </a:pPr>
            <a:r>
              <a:rPr lang="en-GB" dirty="0">
                <a:latin typeface="+mn-lt"/>
                <a:cs typeface="Arial" panose="020B0604020202020204" pitchFamily="34" charset="0"/>
              </a:rPr>
              <a:t> What do we mean by public speaking?</a:t>
            </a:r>
          </a:p>
          <a:p>
            <a:pPr marL="0" indent="0">
              <a:buNone/>
            </a:pPr>
            <a:endParaRPr lang="en-GB" dirty="0">
              <a:latin typeface="+mn-lt"/>
              <a:cs typeface="Arial" panose="020B0604020202020204" pitchFamily="34" charset="0"/>
            </a:endParaRPr>
          </a:p>
          <a:p>
            <a:pPr>
              <a:buBlip>
                <a:blip r:embed="rId3"/>
              </a:buBlip>
            </a:pPr>
            <a:r>
              <a:rPr lang="en-GB" dirty="0">
                <a:latin typeface="+mn-lt"/>
                <a:cs typeface="Arial" panose="020B0604020202020204" pitchFamily="34" charset="0"/>
              </a:rPr>
              <a:t> Giving a speech in front of a live audience </a:t>
            </a:r>
            <a:br>
              <a:rPr lang="en-GB" dirty="0">
                <a:latin typeface="+mn-lt"/>
                <a:cs typeface="Arial" panose="020B0604020202020204" pitchFamily="34" charset="0"/>
              </a:rPr>
            </a:br>
            <a:endParaRPr lang="en-GB" dirty="0">
              <a:latin typeface="+mn-lt"/>
            </a:endParaRPr>
          </a:p>
          <a:p>
            <a:pPr>
              <a:buBlip>
                <a:blip r:embed="rId3"/>
              </a:buBlip>
            </a:pPr>
            <a:r>
              <a:rPr lang="en-GB" dirty="0">
                <a:latin typeface="+mn-lt"/>
              </a:rPr>
              <a:t> Essentially it can be to educate, entertain, or influence or all 3!</a:t>
            </a:r>
          </a:p>
          <a:p>
            <a:pPr>
              <a:buBlip>
                <a:blip r:embed="rId3"/>
              </a:buBlip>
            </a:pPr>
            <a:endParaRPr lang="en-GB" dirty="0">
              <a:latin typeface="+mn-lt"/>
            </a:endParaRPr>
          </a:p>
          <a:p>
            <a:pPr>
              <a:buBlip>
                <a:blip r:embed="rId3"/>
              </a:buBlip>
            </a:pPr>
            <a:r>
              <a:rPr lang="en-GB" dirty="0">
                <a:latin typeface="+mn-lt"/>
              </a:rPr>
              <a:t> Major skill which takes time to master but practice is key! </a:t>
            </a:r>
          </a:p>
          <a:p>
            <a:pPr>
              <a:buBlip>
                <a:blip r:embed="rId3"/>
              </a:buBlip>
            </a:pPr>
            <a:endParaRPr lang="en-GB" sz="3200" dirty="0">
              <a:latin typeface="+mn-lt"/>
            </a:endParaRPr>
          </a:p>
          <a:p>
            <a:pPr marL="0" indent="0">
              <a:buNone/>
            </a:pPr>
            <a:endParaRPr lang="en-GB" sz="3200" dirty="0">
              <a:latin typeface="+mn-lt"/>
            </a:endParaRPr>
          </a:p>
          <a:p>
            <a:pPr>
              <a:buBlip>
                <a:blip r:embed="rId3"/>
              </a:buBlip>
            </a:pPr>
            <a:endParaRPr lang="en-GB" dirty="0">
              <a:latin typeface="+mn-lt"/>
              <a:cs typeface="Arial" panose="020B0604020202020204" pitchFamily="34" charset="0"/>
            </a:endParaRPr>
          </a:p>
        </p:txBody>
      </p:sp>
      <p:pic>
        <p:nvPicPr>
          <p:cNvPr id="2050" name="Picture 2" descr="What Is Public Speaking? &amp; Why Is It Important? (+ Tips)">
            <a:extLst>
              <a:ext uri="{FF2B5EF4-FFF2-40B4-BE49-F238E27FC236}">
                <a16:creationId xmlns:a16="http://schemas.microsoft.com/office/drawing/2014/main" id="{F45381B5-A012-4E52-802A-C4584AE54E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0411" y="1398080"/>
            <a:ext cx="2428875"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38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E4E44-A048-45CD-AFB9-2A0E51164B68}"/>
              </a:ext>
            </a:extLst>
          </p:cNvPr>
          <p:cNvSpPr>
            <a:spLocks noGrp="1"/>
          </p:cNvSpPr>
          <p:nvPr>
            <p:ph type="title"/>
          </p:nvPr>
        </p:nvSpPr>
        <p:spPr/>
        <p:txBody>
          <a:bodyPr/>
          <a:lstStyle/>
          <a:p>
            <a:pPr algn="ctr"/>
            <a:r>
              <a:rPr lang="en-GB" dirty="0"/>
              <a:t>WHAT HINTS FOR PUBLIC SPEAKING CAN YOU FIND?</a:t>
            </a:r>
          </a:p>
        </p:txBody>
      </p:sp>
      <p:pic>
        <p:nvPicPr>
          <p:cNvPr id="5" name="How to sound smart in your TEDx Talk - Will Stephen - TEDxNewYork">
            <a:hlinkClick r:id="" action="ppaction://media"/>
            <a:extLst>
              <a:ext uri="{FF2B5EF4-FFF2-40B4-BE49-F238E27FC236}">
                <a16:creationId xmlns:a16="http://schemas.microsoft.com/office/drawing/2014/main" id="{7BA158FE-D399-41C4-AD3C-D168B3992C9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8850" y="1825625"/>
            <a:ext cx="7734300" cy="4351338"/>
          </a:xfrm>
        </p:spPr>
      </p:pic>
      <p:sp>
        <p:nvSpPr>
          <p:cNvPr id="4" name="TextBox 3">
            <a:extLst>
              <a:ext uri="{FF2B5EF4-FFF2-40B4-BE49-F238E27FC236}">
                <a16:creationId xmlns:a16="http://schemas.microsoft.com/office/drawing/2014/main" id="{A17F9369-0644-4E21-BF73-8A2D294A0607}"/>
              </a:ext>
            </a:extLst>
          </p:cNvPr>
          <p:cNvSpPr txBox="1"/>
          <p:nvPr/>
        </p:nvSpPr>
        <p:spPr>
          <a:xfrm>
            <a:off x="954157" y="1974574"/>
            <a:ext cx="10098156" cy="3458817"/>
          </a:xfrm>
          <a:prstGeom prst="rect">
            <a:avLst/>
          </a:prstGeom>
        </p:spPr>
        <p:txBody>
          <a:bodyPr vert="horz" wrap="square" lIns="91440" tIns="45720" rIns="91440" bIns="45720" rtlCol="0" anchor="ctr">
            <a:normAutofit/>
          </a:bodyPr>
          <a:lstStyle/>
          <a:p>
            <a:pPr marL="285750" indent="-285750" algn="l">
              <a:buBlip>
                <a:blip r:embed="rId6"/>
              </a:buBlip>
            </a:pPr>
            <a:endParaRPr lang="en-GB" dirty="0"/>
          </a:p>
        </p:txBody>
      </p:sp>
    </p:spTree>
    <p:extLst>
      <p:ext uri="{BB962C8B-B14F-4D97-AF65-F5344CB8AC3E}">
        <p14:creationId xmlns:p14="http://schemas.microsoft.com/office/powerpoint/2010/main" val="273356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4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7F9369-0644-4E21-BF73-8A2D294A0607}"/>
              </a:ext>
            </a:extLst>
          </p:cNvPr>
          <p:cNvSpPr txBox="1"/>
          <p:nvPr/>
        </p:nvSpPr>
        <p:spPr>
          <a:xfrm>
            <a:off x="954157" y="1974574"/>
            <a:ext cx="10098156" cy="3458817"/>
          </a:xfrm>
          <a:prstGeom prst="rect">
            <a:avLst/>
          </a:prstGeom>
        </p:spPr>
        <p:txBody>
          <a:bodyPr vert="horz" wrap="square" lIns="91440" tIns="45720" rIns="91440" bIns="45720" rtlCol="0" anchor="ctr">
            <a:normAutofit/>
          </a:bodyPr>
          <a:lstStyle/>
          <a:p>
            <a:pPr marL="285750" indent="-285750" algn="l">
              <a:buBlip>
                <a:blip r:embed="rId3"/>
              </a:buBlip>
            </a:pPr>
            <a:endParaRPr lang="en-GB" dirty="0"/>
          </a:p>
        </p:txBody>
      </p:sp>
      <p:sp>
        <p:nvSpPr>
          <p:cNvPr id="6" name="Title 5">
            <a:extLst>
              <a:ext uri="{FF2B5EF4-FFF2-40B4-BE49-F238E27FC236}">
                <a16:creationId xmlns:a16="http://schemas.microsoft.com/office/drawing/2014/main" id="{B6C04EC3-153E-4409-B6F0-A7464963A36B}"/>
              </a:ext>
            </a:extLst>
          </p:cNvPr>
          <p:cNvSpPr>
            <a:spLocks noGrp="1"/>
          </p:cNvSpPr>
          <p:nvPr>
            <p:ph type="title"/>
          </p:nvPr>
        </p:nvSpPr>
        <p:spPr>
          <a:xfrm>
            <a:off x="954157" y="99046"/>
            <a:ext cx="10515600" cy="1325563"/>
          </a:xfrm>
        </p:spPr>
        <p:txBody>
          <a:bodyPr/>
          <a:lstStyle/>
          <a:p>
            <a:pPr algn="ctr"/>
            <a:r>
              <a:rPr lang="en-GB" dirty="0"/>
              <a:t>WHAT DID YOU GET FROM THE VIDEO?</a:t>
            </a:r>
          </a:p>
        </p:txBody>
      </p:sp>
      <p:sp>
        <p:nvSpPr>
          <p:cNvPr id="7" name="Content Placeholder 6">
            <a:extLst>
              <a:ext uri="{FF2B5EF4-FFF2-40B4-BE49-F238E27FC236}">
                <a16:creationId xmlns:a16="http://schemas.microsoft.com/office/drawing/2014/main" id="{7C4CF6E9-FD09-48E8-9372-C5C4422BD6B7}"/>
              </a:ext>
            </a:extLst>
          </p:cNvPr>
          <p:cNvSpPr>
            <a:spLocks noGrp="1"/>
          </p:cNvSpPr>
          <p:nvPr>
            <p:ph idx="1"/>
          </p:nvPr>
        </p:nvSpPr>
        <p:spPr>
          <a:xfrm>
            <a:off x="419100" y="1135062"/>
            <a:ext cx="11353800" cy="4351338"/>
          </a:xfrm>
        </p:spPr>
        <p:txBody>
          <a:bodyPr>
            <a:noAutofit/>
          </a:bodyPr>
          <a:lstStyle/>
          <a:p>
            <a:pPr>
              <a:buBlip>
                <a:blip r:embed="rId3"/>
              </a:buBlip>
            </a:pPr>
            <a:r>
              <a:rPr lang="en-GB" dirty="0">
                <a:cs typeface="Calibri"/>
              </a:rPr>
              <a:t>Body language, using gestures properly </a:t>
            </a:r>
          </a:p>
          <a:p>
            <a:pPr>
              <a:buBlip>
                <a:blip r:embed="rId3"/>
              </a:buBlip>
            </a:pPr>
            <a:r>
              <a:rPr lang="en-GB" dirty="0">
                <a:cs typeface="Calibri"/>
              </a:rPr>
              <a:t>Pauses in sentences </a:t>
            </a:r>
          </a:p>
          <a:p>
            <a:pPr>
              <a:buBlip>
                <a:blip r:embed="rId3"/>
              </a:buBlip>
            </a:pPr>
            <a:r>
              <a:rPr lang="en-GB" dirty="0">
                <a:cs typeface="Calibri"/>
              </a:rPr>
              <a:t>Range of pitch – making what he is saying exciting through his tone of voice</a:t>
            </a:r>
          </a:p>
          <a:p>
            <a:pPr>
              <a:buBlip>
                <a:blip r:embed="rId3"/>
              </a:buBlip>
            </a:pPr>
            <a:r>
              <a:rPr lang="en-GB" dirty="0">
                <a:cs typeface="Calibri"/>
              </a:rPr>
              <a:t>Asking questions – getting the audience involved</a:t>
            </a:r>
          </a:p>
          <a:p>
            <a:pPr>
              <a:buBlip>
                <a:blip r:embed="rId3"/>
              </a:buBlip>
            </a:pPr>
            <a:r>
              <a:rPr lang="en-GB" dirty="0">
                <a:cs typeface="Calibri"/>
              </a:rPr>
              <a:t>Using an anecdote </a:t>
            </a:r>
          </a:p>
          <a:p>
            <a:pPr>
              <a:buBlip>
                <a:blip r:embed="rId3"/>
              </a:buBlip>
            </a:pPr>
            <a:r>
              <a:rPr lang="en-GB" dirty="0">
                <a:cs typeface="Calibri"/>
              </a:rPr>
              <a:t>Having flow with your ideas </a:t>
            </a:r>
          </a:p>
          <a:p>
            <a:pPr>
              <a:buBlip>
                <a:blip r:embed="rId3"/>
              </a:buBlip>
            </a:pPr>
            <a:r>
              <a:rPr lang="en-GB" dirty="0">
                <a:cs typeface="Calibri"/>
              </a:rPr>
              <a:t>Using the presentation for a visual cues and attention grabbing </a:t>
            </a:r>
          </a:p>
          <a:p>
            <a:pPr>
              <a:buBlip>
                <a:blip r:embed="rId3"/>
              </a:buBlip>
            </a:pPr>
            <a:r>
              <a:rPr lang="en-GB" dirty="0">
                <a:cs typeface="Calibri"/>
              </a:rPr>
              <a:t>Using numbers and graphs/pie charts</a:t>
            </a:r>
          </a:p>
          <a:p>
            <a:pPr>
              <a:buBlip>
                <a:blip r:embed="rId3"/>
              </a:buBlip>
            </a:pPr>
            <a:r>
              <a:rPr lang="en-GB" dirty="0">
                <a:cs typeface="Calibri"/>
              </a:rPr>
              <a:t>Using humour </a:t>
            </a:r>
          </a:p>
          <a:p>
            <a:pPr>
              <a:buBlip>
                <a:blip r:embed="rId3"/>
              </a:buBlip>
            </a:pPr>
            <a:endParaRPr lang="en-GB" dirty="0"/>
          </a:p>
        </p:txBody>
      </p:sp>
    </p:spTree>
    <p:extLst>
      <p:ext uri="{BB962C8B-B14F-4D97-AF65-F5344CB8AC3E}">
        <p14:creationId xmlns:p14="http://schemas.microsoft.com/office/powerpoint/2010/main" val="135580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additive="base">
                                        <p:cTn id="3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xEl>
                                              <p:pRg st="7" end="7"/>
                                            </p:txEl>
                                          </p:spTgt>
                                        </p:tgtEl>
                                        <p:attrNameLst>
                                          <p:attrName>style.visibility</p:attrName>
                                        </p:attrNameLst>
                                      </p:cBhvr>
                                      <p:to>
                                        <p:strVal val="visible"/>
                                      </p:to>
                                    </p:set>
                                    <p:anim calcmode="lin" valueType="num">
                                      <p:cBhvr additive="base">
                                        <p:cTn id="41"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
                                            <p:txEl>
                                              <p:pRg st="8" end="8"/>
                                            </p:txEl>
                                          </p:spTgt>
                                        </p:tgtEl>
                                        <p:attrNameLst>
                                          <p:attrName>style.visibility</p:attrName>
                                        </p:attrNameLst>
                                      </p:cBhvr>
                                      <p:to>
                                        <p:strVal val="visible"/>
                                      </p:to>
                                    </p:set>
                                    <p:anim calcmode="lin" valueType="num">
                                      <p:cBhvr additive="base">
                                        <p:cTn id="4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4B105-7F70-4133-9D70-010E495B9A8E}"/>
              </a:ext>
            </a:extLst>
          </p:cNvPr>
          <p:cNvSpPr>
            <a:spLocks noGrp="1"/>
          </p:cNvSpPr>
          <p:nvPr>
            <p:ph type="ctrTitle"/>
          </p:nvPr>
        </p:nvSpPr>
        <p:spPr>
          <a:xfrm>
            <a:off x="478594" y="2403030"/>
            <a:ext cx="5928458" cy="952943"/>
          </a:xfrm>
        </p:spPr>
        <p:txBody>
          <a:bodyPr>
            <a:normAutofit fontScale="90000"/>
          </a:bodyPr>
          <a:lstStyle/>
          <a:p>
            <a:r>
              <a:rPr lang="en-GB" dirty="0"/>
              <a:t>THREE MAIN QUESTIONS </a:t>
            </a:r>
          </a:p>
        </p:txBody>
      </p:sp>
      <p:sp>
        <p:nvSpPr>
          <p:cNvPr id="3" name="Subtitle 2">
            <a:extLst>
              <a:ext uri="{FF2B5EF4-FFF2-40B4-BE49-F238E27FC236}">
                <a16:creationId xmlns:a16="http://schemas.microsoft.com/office/drawing/2014/main" id="{035668B5-41D1-48EF-91E6-E7BE256D0B9E}"/>
              </a:ext>
            </a:extLst>
          </p:cNvPr>
          <p:cNvSpPr>
            <a:spLocks noGrp="1"/>
          </p:cNvSpPr>
          <p:nvPr>
            <p:ph type="subTitle" idx="1"/>
          </p:nvPr>
        </p:nvSpPr>
        <p:spPr>
          <a:xfrm>
            <a:off x="489717" y="3978498"/>
            <a:ext cx="5915373" cy="1837086"/>
          </a:xfrm>
        </p:spPr>
        <p:txBody>
          <a:bodyPr>
            <a:normAutofit/>
          </a:bodyPr>
          <a:lstStyle/>
          <a:p>
            <a:pPr algn="ctr"/>
            <a:r>
              <a:rPr lang="en-GB" sz="2800" dirty="0"/>
              <a:t>Ask yourselves these before you start to prepare a speech or presentation</a:t>
            </a:r>
          </a:p>
        </p:txBody>
      </p:sp>
    </p:spTree>
    <p:extLst>
      <p:ext uri="{BB962C8B-B14F-4D97-AF65-F5344CB8AC3E}">
        <p14:creationId xmlns:p14="http://schemas.microsoft.com/office/powerpoint/2010/main" val="1810199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7E5C31-4AD6-44E4-9133-8A8950B2E1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31200" y="1805036"/>
            <a:ext cx="2560800" cy="2738824"/>
          </a:xfrm>
          <a:prstGeom prst="rect">
            <a:avLst/>
          </a:prstGeom>
        </p:spPr>
      </p:pic>
      <p:sp>
        <p:nvSpPr>
          <p:cNvPr id="6" name="Title 5">
            <a:extLst>
              <a:ext uri="{FF2B5EF4-FFF2-40B4-BE49-F238E27FC236}">
                <a16:creationId xmlns:a16="http://schemas.microsoft.com/office/drawing/2014/main" id="{B6C04EC3-153E-4409-B6F0-A7464963A36B}"/>
              </a:ext>
            </a:extLst>
          </p:cNvPr>
          <p:cNvSpPr>
            <a:spLocks noGrp="1"/>
          </p:cNvSpPr>
          <p:nvPr>
            <p:ph type="title"/>
          </p:nvPr>
        </p:nvSpPr>
        <p:spPr>
          <a:xfrm>
            <a:off x="1149096" y="2511667"/>
            <a:ext cx="10515600" cy="1325563"/>
          </a:xfrm>
        </p:spPr>
        <p:txBody>
          <a:bodyPr/>
          <a:lstStyle/>
          <a:p>
            <a:r>
              <a:rPr lang="en-GB" dirty="0"/>
              <a:t>WHAT DO YOU WANT THEM TO KNOW?</a:t>
            </a:r>
          </a:p>
        </p:txBody>
      </p:sp>
      <p:pic>
        <p:nvPicPr>
          <p:cNvPr id="7" name="Graphic 6">
            <a:extLst>
              <a:ext uri="{FF2B5EF4-FFF2-40B4-BE49-F238E27FC236}">
                <a16:creationId xmlns:a16="http://schemas.microsoft.com/office/drawing/2014/main" id="{630D71D0-FC05-478F-A7F2-9D8A8B4A64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2438" y="3585375"/>
            <a:ext cx="2560800" cy="2738824"/>
          </a:xfrm>
          <a:prstGeom prst="rect">
            <a:avLst/>
          </a:prstGeom>
        </p:spPr>
      </p:pic>
      <p:sp>
        <p:nvSpPr>
          <p:cNvPr id="10" name="Title 5">
            <a:extLst>
              <a:ext uri="{FF2B5EF4-FFF2-40B4-BE49-F238E27FC236}">
                <a16:creationId xmlns:a16="http://schemas.microsoft.com/office/drawing/2014/main" id="{07B42E93-20D4-49CF-B8FD-8651E3ADE39F}"/>
              </a:ext>
            </a:extLst>
          </p:cNvPr>
          <p:cNvSpPr txBox="1">
            <a:spLocks/>
          </p:cNvSpPr>
          <p:nvPr/>
        </p:nvSpPr>
        <p:spPr>
          <a:xfrm>
            <a:off x="1321518" y="477061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4B3B78"/>
                </a:solidFill>
                <a:latin typeface="Brandon Grotesque Black" panose="020B0A03020203060202" pitchFamily="34" charset="0"/>
                <a:ea typeface="+mj-ea"/>
                <a:cs typeface="+mj-cs"/>
              </a:defRPr>
            </a:lvl1pPr>
          </a:lstStyle>
          <a:p>
            <a:r>
              <a:rPr lang="en-GB" dirty="0"/>
              <a:t>WHAT DO YOU WANT THEM TO FEEL?</a:t>
            </a:r>
          </a:p>
        </p:txBody>
      </p:sp>
      <p:pic>
        <p:nvPicPr>
          <p:cNvPr id="11" name="Graphic 10">
            <a:extLst>
              <a:ext uri="{FF2B5EF4-FFF2-40B4-BE49-F238E27FC236}">
                <a16:creationId xmlns:a16="http://schemas.microsoft.com/office/drawing/2014/main" id="{44A3F7F9-60BF-48A5-9C63-34416B976C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118" y="-100484"/>
            <a:ext cx="2560800" cy="2738824"/>
          </a:xfrm>
          <a:prstGeom prst="rect">
            <a:avLst/>
          </a:prstGeom>
        </p:spPr>
      </p:pic>
      <p:sp>
        <p:nvSpPr>
          <p:cNvPr id="9" name="Title 5">
            <a:extLst>
              <a:ext uri="{FF2B5EF4-FFF2-40B4-BE49-F238E27FC236}">
                <a16:creationId xmlns:a16="http://schemas.microsoft.com/office/drawing/2014/main" id="{C8F5E037-A77F-44D3-BA69-8DAD6D57C0E6}"/>
              </a:ext>
            </a:extLst>
          </p:cNvPr>
          <p:cNvSpPr txBox="1">
            <a:spLocks/>
          </p:cNvSpPr>
          <p:nvPr/>
        </p:nvSpPr>
        <p:spPr>
          <a:xfrm>
            <a:off x="1953768" y="6755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4B3B78"/>
                </a:solidFill>
                <a:latin typeface="Brandon Grotesque Black" panose="020B0A03020203060202" pitchFamily="34" charset="0"/>
                <a:ea typeface="+mj-ea"/>
                <a:cs typeface="+mj-cs"/>
              </a:defRPr>
            </a:lvl1pPr>
          </a:lstStyle>
          <a:p>
            <a:r>
              <a:rPr lang="en-GB" dirty="0"/>
              <a:t>WHAT DO YOU WANT THEM TO DO?</a:t>
            </a:r>
          </a:p>
        </p:txBody>
      </p:sp>
    </p:spTree>
    <p:extLst>
      <p:ext uri="{BB962C8B-B14F-4D97-AF65-F5344CB8AC3E}">
        <p14:creationId xmlns:p14="http://schemas.microsoft.com/office/powerpoint/2010/main" val="67387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C04EC3-153E-4409-B6F0-A7464963A36B}"/>
              </a:ext>
            </a:extLst>
          </p:cNvPr>
          <p:cNvSpPr>
            <a:spLocks noGrp="1"/>
          </p:cNvSpPr>
          <p:nvPr>
            <p:ph type="title"/>
          </p:nvPr>
        </p:nvSpPr>
        <p:spPr>
          <a:xfrm>
            <a:off x="645621" y="47981"/>
            <a:ext cx="10515600" cy="1325563"/>
          </a:xfrm>
        </p:spPr>
        <p:txBody>
          <a:bodyPr/>
          <a:lstStyle/>
          <a:p>
            <a:pPr algn="ctr"/>
            <a:r>
              <a:rPr lang="en-GB" dirty="0"/>
              <a:t>PUBLIC SPEAKING</a:t>
            </a:r>
            <a:br>
              <a:rPr lang="en-GB" dirty="0"/>
            </a:br>
            <a:r>
              <a:rPr lang="en-GB" dirty="0"/>
              <a:t>YOUR VOICE</a:t>
            </a:r>
          </a:p>
        </p:txBody>
      </p:sp>
      <p:pic>
        <p:nvPicPr>
          <p:cNvPr id="3074" name="Picture 2" descr="Megaphone clipart. Free download transparent .PNG | Creazilla">
            <a:extLst>
              <a:ext uri="{FF2B5EF4-FFF2-40B4-BE49-F238E27FC236}">
                <a16:creationId xmlns:a16="http://schemas.microsoft.com/office/drawing/2014/main" id="{FFCBB93F-4289-49D5-A36C-2ACD119C7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3894" y="447029"/>
            <a:ext cx="2749560" cy="327762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01DE540-C56E-4CB6-9F54-445211060B4B}"/>
              </a:ext>
            </a:extLst>
          </p:cNvPr>
          <p:cNvGrpSpPr/>
          <p:nvPr/>
        </p:nvGrpSpPr>
        <p:grpSpPr>
          <a:xfrm rot="20504612">
            <a:off x="582069" y="2903837"/>
            <a:ext cx="1915883" cy="1050325"/>
            <a:chOff x="1087066" y="1413688"/>
            <a:chExt cx="3603451" cy="1050325"/>
          </a:xfrm>
        </p:grpSpPr>
        <p:sp>
          <p:nvSpPr>
            <p:cNvPr id="8" name="Rectangle: Rounded Corners 7">
              <a:extLst>
                <a:ext uri="{FF2B5EF4-FFF2-40B4-BE49-F238E27FC236}">
                  <a16:creationId xmlns:a16="http://schemas.microsoft.com/office/drawing/2014/main" id="{D6056032-FD63-49D2-89B4-5C62136B605B}"/>
                </a:ext>
              </a:extLst>
            </p:cNvPr>
            <p:cNvSpPr/>
            <p:nvPr/>
          </p:nvSpPr>
          <p:spPr>
            <a:xfrm>
              <a:off x="1171203" y="1413688"/>
              <a:ext cx="3435179" cy="1050325"/>
            </a:xfrm>
            <a:prstGeom prst="roundRect">
              <a:avLst>
                <a:gd name="adj" fmla="val 84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7AF5E06-39A7-48F7-883E-F45C741162CA}"/>
                </a:ext>
              </a:extLst>
            </p:cNvPr>
            <p:cNvSpPr txBox="1"/>
            <p:nvPr/>
          </p:nvSpPr>
          <p:spPr>
            <a:xfrm>
              <a:off x="1087066" y="1577633"/>
              <a:ext cx="3603451" cy="584775"/>
            </a:xfrm>
            <a:prstGeom prst="rect">
              <a:avLst/>
            </a:prstGeom>
            <a:noFill/>
          </p:spPr>
          <p:txBody>
            <a:bodyPr wrap="square" rtlCol="0">
              <a:spAutoFit/>
            </a:bodyPr>
            <a:lstStyle/>
            <a:p>
              <a:pPr algn="ctr"/>
              <a:r>
                <a:rPr lang="en-GB" sz="3200" dirty="0">
                  <a:solidFill>
                    <a:schemeClr val="bg1"/>
                  </a:solidFill>
                  <a:latin typeface="+mj-lt"/>
                </a:rPr>
                <a:t>PITCH</a:t>
              </a:r>
            </a:p>
          </p:txBody>
        </p:sp>
      </p:grpSp>
      <p:grpSp>
        <p:nvGrpSpPr>
          <p:cNvPr id="3" name="Group 2">
            <a:extLst>
              <a:ext uri="{FF2B5EF4-FFF2-40B4-BE49-F238E27FC236}">
                <a16:creationId xmlns:a16="http://schemas.microsoft.com/office/drawing/2014/main" id="{6DCF2024-B945-43FD-B1F9-0531DE4141F4}"/>
              </a:ext>
            </a:extLst>
          </p:cNvPr>
          <p:cNvGrpSpPr/>
          <p:nvPr/>
        </p:nvGrpSpPr>
        <p:grpSpPr>
          <a:xfrm rot="2098720">
            <a:off x="9092934" y="4353698"/>
            <a:ext cx="1991364" cy="1050325"/>
            <a:chOff x="3347062" y="4169664"/>
            <a:chExt cx="3603451" cy="1050325"/>
          </a:xfrm>
        </p:grpSpPr>
        <p:sp>
          <p:nvSpPr>
            <p:cNvPr id="10" name="Rectangle: Rounded Corners 9">
              <a:extLst>
                <a:ext uri="{FF2B5EF4-FFF2-40B4-BE49-F238E27FC236}">
                  <a16:creationId xmlns:a16="http://schemas.microsoft.com/office/drawing/2014/main" id="{5E3FB05C-746F-4FA3-A9FA-F99A4E18E7AA}"/>
                </a:ext>
              </a:extLst>
            </p:cNvPr>
            <p:cNvSpPr/>
            <p:nvPr/>
          </p:nvSpPr>
          <p:spPr>
            <a:xfrm>
              <a:off x="3467388" y="4169664"/>
              <a:ext cx="3435179" cy="1050325"/>
            </a:xfrm>
            <a:prstGeom prst="roundRect">
              <a:avLst>
                <a:gd name="adj" fmla="val 84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EE2E973C-6A51-4066-B506-ACFA7456CF3A}"/>
                </a:ext>
              </a:extLst>
            </p:cNvPr>
            <p:cNvSpPr txBox="1"/>
            <p:nvPr/>
          </p:nvSpPr>
          <p:spPr>
            <a:xfrm>
              <a:off x="3347062" y="4393988"/>
              <a:ext cx="3603451" cy="584775"/>
            </a:xfrm>
            <a:prstGeom prst="rect">
              <a:avLst/>
            </a:prstGeom>
            <a:noFill/>
          </p:spPr>
          <p:txBody>
            <a:bodyPr wrap="square" rtlCol="0">
              <a:spAutoFit/>
            </a:bodyPr>
            <a:lstStyle/>
            <a:p>
              <a:pPr algn="ctr"/>
              <a:r>
                <a:rPr lang="en-GB" sz="3200" dirty="0">
                  <a:solidFill>
                    <a:schemeClr val="bg1"/>
                  </a:solidFill>
                  <a:latin typeface="+mj-lt"/>
                </a:rPr>
                <a:t>PACE</a:t>
              </a:r>
            </a:p>
          </p:txBody>
        </p:sp>
      </p:grpSp>
      <p:sp>
        <p:nvSpPr>
          <p:cNvPr id="12" name="Rectangle: Rounded Corners 11">
            <a:extLst>
              <a:ext uri="{FF2B5EF4-FFF2-40B4-BE49-F238E27FC236}">
                <a16:creationId xmlns:a16="http://schemas.microsoft.com/office/drawing/2014/main" id="{57F63116-C656-4E28-B007-3515C2264E39}"/>
              </a:ext>
            </a:extLst>
          </p:cNvPr>
          <p:cNvSpPr/>
          <p:nvPr/>
        </p:nvSpPr>
        <p:spPr>
          <a:xfrm rot="1197793">
            <a:off x="1856066" y="4959292"/>
            <a:ext cx="1991364" cy="1050325"/>
          </a:xfrm>
          <a:prstGeom prst="roundRect">
            <a:avLst>
              <a:gd name="adj" fmla="val 84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mj-lt"/>
              </a:rPr>
              <a:t>PAUSE</a:t>
            </a:r>
          </a:p>
        </p:txBody>
      </p:sp>
      <p:grpSp>
        <p:nvGrpSpPr>
          <p:cNvPr id="20" name="Group 19">
            <a:extLst>
              <a:ext uri="{FF2B5EF4-FFF2-40B4-BE49-F238E27FC236}">
                <a16:creationId xmlns:a16="http://schemas.microsoft.com/office/drawing/2014/main" id="{5A29D59C-3F25-47DF-BE34-25F26C51BEEE}"/>
              </a:ext>
            </a:extLst>
          </p:cNvPr>
          <p:cNvGrpSpPr/>
          <p:nvPr/>
        </p:nvGrpSpPr>
        <p:grpSpPr>
          <a:xfrm rot="21112298">
            <a:off x="4868371" y="5157142"/>
            <a:ext cx="3056139" cy="1050325"/>
            <a:chOff x="4969202" y="5124843"/>
            <a:chExt cx="3603451" cy="1050325"/>
          </a:xfrm>
        </p:grpSpPr>
        <p:sp>
          <p:nvSpPr>
            <p:cNvPr id="14" name="Rectangle: Rounded Corners 13">
              <a:extLst>
                <a:ext uri="{FF2B5EF4-FFF2-40B4-BE49-F238E27FC236}">
                  <a16:creationId xmlns:a16="http://schemas.microsoft.com/office/drawing/2014/main" id="{9BECDD1C-0133-4899-9AC0-DEB5BA757171}"/>
                </a:ext>
              </a:extLst>
            </p:cNvPr>
            <p:cNvSpPr/>
            <p:nvPr/>
          </p:nvSpPr>
          <p:spPr>
            <a:xfrm>
              <a:off x="4969202" y="5124843"/>
              <a:ext cx="3435179" cy="1050325"/>
            </a:xfrm>
            <a:prstGeom prst="roundRect">
              <a:avLst>
                <a:gd name="adj" fmla="val 84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01A618F6-023C-4575-8C62-371AD0442C39}"/>
                </a:ext>
              </a:extLst>
            </p:cNvPr>
            <p:cNvSpPr txBox="1"/>
            <p:nvPr/>
          </p:nvSpPr>
          <p:spPr>
            <a:xfrm>
              <a:off x="4969202" y="5357619"/>
              <a:ext cx="3603451" cy="584775"/>
            </a:xfrm>
            <a:prstGeom prst="rect">
              <a:avLst/>
            </a:prstGeom>
            <a:noFill/>
          </p:spPr>
          <p:txBody>
            <a:bodyPr wrap="square" rtlCol="0">
              <a:spAutoFit/>
            </a:bodyPr>
            <a:lstStyle/>
            <a:p>
              <a:pPr algn="ctr"/>
              <a:r>
                <a:rPr lang="en-GB" sz="3200" dirty="0">
                  <a:solidFill>
                    <a:schemeClr val="bg1"/>
                  </a:solidFill>
                  <a:latin typeface="+mj-lt"/>
                </a:rPr>
                <a:t>PROJECTION</a:t>
              </a:r>
              <a:r>
                <a:rPr lang="en-GB" dirty="0">
                  <a:solidFill>
                    <a:schemeClr val="bg1"/>
                  </a:solidFill>
                  <a:latin typeface="+mj-lt"/>
                </a:rPr>
                <a:t> </a:t>
              </a:r>
            </a:p>
          </p:txBody>
        </p:sp>
      </p:grpSp>
      <p:grpSp>
        <p:nvGrpSpPr>
          <p:cNvPr id="5" name="Group 4">
            <a:extLst>
              <a:ext uri="{FF2B5EF4-FFF2-40B4-BE49-F238E27FC236}">
                <a16:creationId xmlns:a16="http://schemas.microsoft.com/office/drawing/2014/main" id="{D7E789F4-7E22-4BC1-82B0-26801B624475}"/>
              </a:ext>
            </a:extLst>
          </p:cNvPr>
          <p:cNvGrpSpPr/>
          <p:nvPr/>
        </p:nvGrpSpPr>
        <p:grpSpPr>
          <a:xfrm rot="282858">
            <a:off x="4682684" y="3133752"/>
            <a:ext cx="3627744" cy="1050325"/>
            <a:chOff x="1126524" y="1739126"/>
            <a:chExt cx="3630266" cy="1050325"/>
          </a:xfrm>
        </p:grpSpPr>
        <p:sp>
          <p:nvSpPr>
            <p:cNvPr id="16" name="Rectangle: Rounded Corners 15">
              <a:extLst>
                <a:ext uri="{FF2B5EF4-FFF2-40B4-BE49-F238E27FC236}">
                  <a16:creationId xmlns:a16="http://schemas.microsoft.com/office/drawing/2014/main" id="{D114413C-C949-4189-9863-33C9819F837D}"/>
                </a:ext>
              </a:extLst>
            </p:cNvPr>
            <p:cNvSpPr/>
            <p:nvPr/>
          </p:nvSpPr>
          <p:spPr>
            <a:xfrm>
              <a:off x="1126524" y="1739126"/>
              <a:ext cx="3435179" cy="1050325"/>
            </a:xfrm>
            <a:prstGeom prst="roundRect">
              <a:avLst>
                <a:gd name="adj" fmla="val 84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D2C3421-5B2F-4171-88C8-8C6FEFF8C58C}"/>
                </a:ext>
              </a:extLst>
            </p:cNvPr>
            <p:cNvSpPr txBox="1"/>
            <p:nvPr/>
          </p:nvSpPr>
          <p:spPr>
            <a:xfrm>
              <a:off x="1153339" y="1971900"/>
              <a:ext cx="3603451" cy="584775"/>
            </a:xfrm>
            <a:prstGeom prst="rect">
              <a:avLst/>
            </a:prstGeom>
            <a:noFill/>
          </p:spPr>
          <p:txBody>
            <a:bodyPr wrap="square" rtlCol="0">
              <a:spAutoFit/>
            </a:bodyPr>
            <a:lstStyle/>
            <a:p>
              <a:pPr algn="ctr"/>
              <a:r>
                <a:rPr lang="en-GB" sz="3200" dirty="0">
                  <a:solidFill>
                    <a:schemeClr val="bg1"/>
                  </a:solidFill>
                  <a:latin typeface="+mj-lt"/>
                </a:rPr>
                <a:t>PERSONALITY</a:t>
              </a:r>
            </a:p>
          </p:txBody>
        </p:sp>
      </p:grpSp>
      <p:sp>
        <p:nvSpPr>
          <p:cNvPr id="21" name="Rectangle: Rounded Corners 20">
            <a:extLst>
              <a:ext uri="{FF2B5EF4-FFF2-40B4-BE49-F238E27FC236}">
                <a16:creationId xmlns:a16="http://schemas.microsoft.com/office/drawing/2014/main" id="{DB355112-85D9-471F-A79F-30120E476B57}"/>
              </a:ext>
            </a:extLst>
          </p:cNvPr>
          <p:cNvSpPr/>
          <p:nvPr/>
        </p:nvSpPr>
        <p:spPr>
          <a:xfrm>
            <a:off x="0" y="1320503"/>
            <a:ext cx="12191999" cy="1459752"/>
          </a:xfrm>
          <a:prstGeom prst="roundRect">
            <a:avLst>
              <a:gd name="adj" fmla="val 8432"/>
            </a:avLst>
          </a:prstGeom>
          <a:solidFill>
            <a:srgbClr val="FACC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solidFill>
                <a:latin typeface="+mj-lt"/>
              </a:rPr>
              <a:t>THERE ARE 5 KEY TIPS FOR PUBLIC SPEAKING </a:t>
            </a:r>
          </a:p>
          <a:p>
            <a:pPr algn="ctr"/>
            <a:r>
              <a:rPr lang="en-GB" sz="2400" b="1" dirty="0">
                <a:solidFill>
                  <a:schemeClr val="accent5"/>
                </a:solidFill>
                <a:latin typeface="+mj-lt"/>
              </a:rPr>
              <a:t>THEY ALL BEGIN WITH P</a:t>
            </a:r>
          </a:p>
        </p:txBody>
      </p:sp>
    </p:spTree>
    <p:extLst>
      <p:ext uri="{BB962C8B-B14F-4D97-AF65-F5344CB8AC3E}">
        <p14:creationId xmlns:p14="http://schemas.microsoft.com/office/powerpoint/2010/main" val="2942052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7F9369-0644-4E21-BF73-8A2D294A0607}"/>
              </a:ext>
            </a:extLst>
          </p:cNvPr>
          <p:cNvSpPr txBox="1"/>
          <p:nvPr/>
        </p:nvSpPr>
        <p:spPr>
          <a:xfrm>
            <a:off x="1255644" y="2598429"/>
            <a:ext cx="10098156" cy="3458817"/>
          </a:xfrm>
          <a:prstGeom prst="rect">
            <a:avLst/>
          </a:prstGeom>
        </p:spPr>
        <p:txBody>
          <a:bodyPr vert="horz" wrap="square" lIns="91440" tIns="45720" rIns="91440" bIns="45720" rtlCol="0" anchor="ctr">
            <a:normAutofit/>
          </a:bodyPr>
          <a:lstStyle/>
          <a:p>
            <a:pPr marL="285750" indent="-285750" algn="l">
              <a:buBlip>
                <a:blip r:embed="rId3"/>
              </a:buBlip>
            </a:pPr>
            <a:endParaRPr lang="en-GB" dirty="0"/>
          </a:p>
        </p:txBody>
      </p:sp>
      <p:sp>
        <p:nvSpPr>
          <p:cNvPr id="8" name="Title 5">
            <a:extLst>
              <a:ext uri="{FF2B5EF4-FFF2-40B4-BE49-F238E27FC236}">
                <a16:creationId xmlns:a16="http://schemas.microsoft.com/office/drawing/2014/main" id="{98D32694-FA6C-4271-8649-FFB640637C29}"/>
              </a:ext>
            </a:extLst>
          </p:cNvPr>
          <p:cNvSpPr txBox="1">
            <a:spLocks/>
          </p:cNvSpPr>
          <p:nvPr/>
        </p:nvSpPr>
        <p:spPr>
          <a:xfrm>
            <a:off x="558713" y="3567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4B3B78"/>
                </a:solidFill>
                <a:latin typeface="Brandon Grotesque Black" panose="020B0A03020203060202" pitchFamily="34" charset="0"/>
                <a:ea typeface="+mj-ea"/>
                <a:cs typeface="+mj-cs"/>
              </a:defRPr>
            </a:lvl1pPr>
          </a:lstStyle>
          <a:p>
            <a:pPr algn="ctr"/>
            <a:r>
              <a:rPr lang="en-GB" dirty="0"/>
              <a:t>PUBLIC SPEAKING</a:t>
            </a:r>
            <a:br>
              <a:rPr lang="en-GB" dirty="0"/>
            </a:br>
            <a:r>
              <a:rPr lang="en-GB" dirty="0"/>
              <a:t>YOUR BODY LANGUAGE</a:t>
            </a:r>
          </a:p>
        </p:txBody>
      </p:sp>
      <p:grpSp>
        <p:nvGrpSpPr>
          <p:cNvPr id="26" name="Group 25">
            <a:extLst>
              <a:ext uri="{FF2B5EF4-FFF2-40B4-BE49-F238E27FC236}">
                <a16:creationId xmlns:a16="http://schemas.microsoft.com/office/drawing/2014/main" id="{41D80BF8-636D-4275-86B0-6F282B49E896}"/>
              </a:ext>
            </a:extLst>
          </p:cNvPr>
          <p:cNvGrpSpPr/>
          <p:nvPr/>
        </p:nvGrpSpPr>
        <p:grpSpPr>
          <a:xfrm>
            <a:off x="300914" y="1199382"/>
            <a:ext cx="12391003" cy="5057941"/>
            <a:chOff x="246050" y="1126230"/>
            <a:chExt cx="12391003" cy="5057941"/>
          </a:xfrm>
        </p:grpSpPr>
        <p:sp>
          <p:nvSpPr>
            <p:cNvPr id="13" name="Content Placeholder 2">
              <a:extLst>
                <a:ext uri="{FF2B5EF4-FFF2-40B4-BE49-F238E27FC236}">
                  <a16:creationId xmlns:a16="http://schemas.microsoft.com/office/drawing/2014/main" id="{DBD7203B-083F-4171-9CFA-BCCC020BF2CA}"/>
                </a:ext>
              </a:extLst>
            </p:cNvPr>
            <p:cNvSpPr txBox="1">
              <a:spLocks/>
            </p:cNvSpPr>
            <p:nvPr/>
          </p:nvSpPr>
          <p:spPr>
            <a:xfrm>
              <a:off x="246050" y="2598429"/>
              <a:ext cx="12391003" cy="3318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Rg" panose="0200050603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Rg" panose="0200050603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Rg"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Blip>
                  <a:blip r:embed="rId3"/>
                </a:buBlip>
              </a:pPr>
              <a:r>
                <a:rPr lang="en-GB" sz="3200" dirty="0">
                  <a:latin typeface="+mn-lt"/>
                  <a:cs typeface="Arial" panose="020B0604020202020204" pitchFamily="34" charset="0"/>
                </a:rPr>
                <a:t> 7% of the message comes from your</a:t>
              </a:r>
            </a:p>
            <a:p>
              <a:pPr marL="0" indent="0">
                <a:buFont typeface="Arial" panose="020B0604020202020204" pitchFamily="34" charset="0"/>
                <a:buNone/>
              </a:pPr>
              <a:endParaRPr lang="en-GB" sz="3200" dirty="0">
                <a:latin typeface="+mn-lt"/>
                <a:cs typeface="Arial" panose="020B0604020202020204" pitchFamily="34" charset="0"/>
              </a:endParaRPr>
            </a:p>
            <a:p>
              <a:pPr>
                <a:buFont typeface="Arial" panose="020B0604020202020204" pitchFamily="34" charset="0"/>
                <a:buBlip>
                  <a:blip r:embed="rId3"/>
                </a:buBlip>
              </a:pPr>
              <a:r>
                <a:rPr lang="en-GB" sz="3200" dirty="0">
                  <a:latin typeface="+mn-lt"/>
                  <a:cs typeface="Arial" panose="020B0604020202020204" pitchFamily="34" charset="0"/>
                </a:rPr>
                <a:t> 35% of the message comes from your VOICE</a:t>
              </a:r>
            </a:p>
            <a:p>
              <a:pPr>
                <a:buFont typeface="Arial" panose="020B0604020202020204" pitchFamily="34" charset="0"/>
                <a:buBlip>
                  <a:blip r:embed="rId3"/>
                </a:buBlip>
              </a:pPr>
              <a:endParaRPr lang="en-GB" sz="3200" dirty="0">
                <a:latin typeface="+mn-lt"/>
                <a:cs typeface="Arial" panose="020B0604020202020204" pitchFamily="34" charset="0"/>
              </a:endParaRPr>
            </a:p>
            <a:p>
              <a:pPr>
                <a:buFont typeface="Arial" panose="020B0604020202020204" pitchFamily="34" charset="0"/>
                <a:buBlip>
                  <a:blip r:embed="rId3"/>
                </a:buBlip>
              </a:pPr>
              <a:r>
                <a:rPr lang="en-GB" sz="3200" dirty="0">
                  <a:latin typeface="+mn-lt"/>
                  <a:cs typeface="Arial" panose="020B0604020202020204" pitchFamily="34" charset="0"/>
                </a:rPr>
                <a:t> 57% of the message comes from your BODY LANGUAGE</a:t>
              </a:r>
              <a:br>
                <a:rPr lang="en-GB" sz="3200" dirty="0">
                  <a:latin typeface="+mn-lt"/>
                  <a:cs typeface="Arial" panose="020B0604020202020204" pitchFamily="34" charset="0"/>
                </a:rPr>
              </a:br>
              <a:endParaRPr lang="en-GB" sz="3200" dirty="0">
                <a:latin typeface="+mn-lt"/>
              </a:endParaRPr>
            </a:p>
            <a:p>
              <a:pPr marL="0" indent="0">
                <a:buNone/>
              </a:pPr>
              <a:endParaRPr lang="en-GB" sz="3200" dirty="0">
                <a:latin typeface="+mn-lt"/>
              </a:endParaRPr>
            </a:p>
            <a:p>
              <a:pPr marL="0" indent="0">
                <a:buFont typeface="Arial" panose="020B0604020202020204" pitchFamily="34" charset="0"/>
                <a:buNone/>
              </a:pPr>
              <a:endParaRPr lang="en-GB" sz="3200" dirty="0">
                <a:latin typeface="+mn-lt"/>
              </a:endParaRPr>
            </a:p>
            <a:p>
              <a:pPr>
                <a:buFont typeface="Arial" panose="020B0604020202020204" pitchFamily="34" charset="0"/>
                <a:buBlip>
                  <a:blip r:embed="rId3"/>
                </a:buBlip>
              </a:pPr>
              <a:endParaRPr lang="en-GB" dirty="0">
                <a:latin typeface="+mn-lt"/>
                <a:cs typeface="Arial" panose="020B0604020202020204" pitchFamily="34" charset="0"/>
              </a:endParaRPr>
            </a:p>
          </p:txBody>
        </p:sp>
        <p:grpSp>
          <p:nvGrpSpPr>
            <p:cNvPr id="21" name="Group 20">
              <a:extLst>
                <a:ext uri="{FF2B5EF4-FFF2-40B4-BE49-F238E27FC236}">
                  <a16:creationId xmlns:a16="http://schemas.microsoft.com/office/drawing/2014/main" id="{B2647334-CB30-4DBC-ABBF-BC63E848ADF7}"/>
                </a:ext>
              </a:extLst>
            </p:cNvPr>
            <p:cNvGrpSpPr/>
            <p:nvPr/>
          </p:nvGrpSpPr>
          <p:grpSpPr>
            <a:xfrm>
              <a:off x="6304722" y="1126230"/>
              <a:ext cx="2969585" cy="2227189"/>
              <a:chOff x="6304722" y="1126230"/>
              <a:chExt cx="2969585" cy="2227189"/>
            </a:xfrm>
          </p:grpSpPr>
          <p:pic>
            <p:nvPicPr>
              <p:cNvPr id="19" name="Picture 18">
                <a:extLst>
                  <a:ext uri="{FF2B5EF4-FFF2-40B4-BE49-F238E27FC236}">
                    <a16:creationId xmlns:a16="http://schemas.microsoft.com/office/drawing/2014/main" id="{BC7F7260-9722-4663-AB37-8372E027B3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7333" y1="41556" x2="57333" y2="41556"/>
                            <a14:foregroundMark x1="63333" y1="50222" x2="63333" y2="50222"/>
                            <a14:foregroundMark x1="47167" y1="50222" x2="47167" y2="50222"/>
                            <a14:foregroundMark x1="39167" y1="45111" x2="39167" y2="45111"/>
                            <a14:foregroundMark x1="72000" y1="67556" x2="72000" y2="67556"/>
                            <a14:foregroundMark x1="68667" y1="71111" x2="68667" y2="71111"/>
                            <a14:foregroundMark x1="60000" y1="62444" x2="60000" y2="62444"/>
                            <a14:foregroundMark x1="42333" y1="60889" x2="42333" y2="60889"/>
                            <a14:foregroundMark x1="37000" y1="37333" x2="37000" y2="37333"/>
                          </a14:backgroundRemoval>
                        </a14:imgEffect>
                      </a14:imgLayer>
                    </a14:imgProps>
                  </a:ext>
                  <a:ext uri="{28A0092B-C50C-407E-A947-70E740481C1C}">
                    <a14:useLocalDpi xmlns:a14="http://schemas.microsoft.com/office/drawing/2010/main" val="0"/>
                  </a:ext>
                </a:extLst>
              </a:blip>
              <a:stretch>
                <a:fillRect/>
              </a:stretch>
            </p:blipFill>
            <p:spPr>
              <a:xfrm>
                <a:off x="6304722" y="1126230"/>
                <a:ext cx="2969585" cy="2227189"/>
              </a:xfrm>
              <a:prstGeom prst="rect">
                <a:avLst/>
              </a:prstGeom>
            </p:spPr>
          </p:pic>
          <p:sp>
            <p:nvSpPr>
              <p:cNvPr id="20" name="Rectangle 19">
                <a:extLst>
                  <a:ext uri="{FF2B5EF4-FFF2-40B4-BE49-F238E27FC236}">
                    <a16:creationId xmlns:a16="http://schemas.microsoft.com/office/drawing/2014/main" id="{ECCF6F8D-ED0C-42EA-9210-E6E7E58D0A4F}"/>
                  </a:ext>
                </a:extLst>
              </p:cNvPr>
              <p:cNvSpPr/>
              <p:nvPr/>
            </p:nvSpPr>
            <p:spPr>
              <a:xfrm>
                <a:off x="7088336" y="1600099"/>
                <a:ext cx="1574696" cy="1325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words</a:t>
                </a:r>
              </a:p>
            </p:txBody>
          </p:sp>
        </p:grpSp>
        <p:pic>
          <p:nvPicPr>
            <p:cNvPr id="23" name="Picture 22">
              <a:extLst>
                <a:ext uri="{FF2B5EF4-FFF2-40B4-BE49-F238E27FC236}">
                  <a16:creationId xmlns:a16="http://schemas.microsoft.com/office/drawing/2014/main" id="{76D0A402-4B2F-469B-9253-A42455C28F4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71839" y1="32414" x2="71839" y2="32414"/>
                          <a14:foregroundMark x1="46552" y1="57241" x2="46552" y2="57241"/>
                          <a14:foregroundMark x1="41092" y1="53103" x2="41092" y2="53103"/>
                          <a14:foregroundMark x1="65805" y1="45517" x2="65805" y2="45517"/>
                          <a14:foregroundMark x1="64655" y1="26897" x2="64655" y2="26897"/>
                          <a14:foregroundMark x1="73563" y1="51724" x2="73563" y2="51724"/>
                          <a14:foregroundMark x1="73563" y1="66897" x2="73563" y2="66897"/>
                          <a14:foregroundMark x1="65805" y1="53103" x2="65805" y2="53103"/>
                        </a14:backgroundRemoval>
                      </a14:imgEffect>
                    </a14:imgLayer>
                  </a14:imgProps>
                </a:ext>
                <a:ext uri="{28A0092B-C50C-407E-A947-70E740481C1C}">
                  <a14:useLocalDpi xmlns:a14="http://schemas.microsoft.com/office/drawing/2010/main" val="0"/>
                </a:ext>
              </a:extLst>
            </a:blip>
            <a:stretch>
              <a:fillRect/>
            </a:stretch>
          </p:blipFill>
          <p:spPr>
            <a:xfrm>
              <a:off x="7875684" y="3136725"/>
              <a:ext cx="3314700" cy="1381125"/>
            </a:xfrm>
            <a:prstGeom prst="rect">
              <a:avLst/>
            </a:prstGeom>
          </p:spPr>
        </p:pic>
        <p:pic>
          <p:nvPicPr>
            <p:cNvPr id="25" name="Picture 24">
              <a:extLst>
                <a:ext uri="{FF2B5EF4-FFF2-40B4-BE49-F238E27FC236}">
                  <a16:creationId xmlns:a16="http://schemas.microsoft.com/office/drawing/2014/main" id="{E77F5B86-3051-4E99-B508-CC3B3C6155C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844" b="94439" l="10000" r="90000">
                          <a14:foregroundMark x1="58488" y1="34402" x2="58488" y2="34402"/>
                          <a14:foregroundMark x1="52558" y1="5844" x2="52558" y2="5844"/>
                          <a14:foregroundMark x1="57093" y1="34967" x2="57093" y2="34967"/>
                          <a14:foregroundMark x1="57093" y1="34119" x2="57093" y2="34119"/>
                          <a14:foregroundMark x1="54767" y1="34119" x2="54767" y2="34119"/>
                          <a14:foregroundMark x1="60116" y1="48822" x2="60116" y2="48822"/>
                          <a14:foregroundMark x1="59419" y1="62111" x2="59419" y2="62111"/>
                          <a14:foregroundMark x1="57442" y1="62394" x2="57442" y2="62394"/>
                          <a14:foregroundMark x1="55465" y1="61640" x2="55465" y2="61640"/>
                          <a14:foregroundMark x1="55116" y1="59472" x2="55116" y2="59472"/>
                          <a14:foregroundMark x1="64419" y1="90952" x2="64419" y2="90952"/>
                          <a14:foregroundMark x1="46977" y1="94439" x2="46977" y2="94439"/>
                          <a14:foregroundMark x1="66395" y1="93025" x2="66395" y2="93025"/>
                          <a14:foregroundMark x1="56163" y1="48822" x2="56163" y2="48822"/>
                          <a14:foregroundMark x1="65000" y1="59472" x2="65000" y2="59472"/>
                          <a14:foregroundMark x1="60465" y1="59472" x2="60465" y2="59472"/>
                          <a14:foregroundMark x1="53488" y1="65881" x2="53488" y2="65881"/>
                          <a14:foregroundMark x1="60116" y1="66447" x2="60116" y2="66447"/>
                          <a14:foregroundMark x1="53488" y1="57304" x2="53488" y2="57304"/>
                          <a14:foregroundMark x1="56163" y1="46937" x2="56163" y2="46937"/>
                          <a14:foregroundMark x1="60698" y1="59472" x2="60698" y2="59472"/>
                          <a14:foregroundMark x1="49186" y1="64844" x2="49186" y2="64844"/>
                          <a14:foregroundMark x1="53488" y1="65316" x2="53488" y2="65316"/>
                          <a14:foregroundMark x1="58140" y1="67955" x2="58140" y2="67955"/>
                          <a14:foregroundMark x1="56163" y1="63996" x2="56163" y2="63996"/>
                          <a14:foregroundMark x1="56163" y1="63996" x2="56163" y2="63996"/>
                          <a14:foregroundMark x1="56163" y1="63996" x2="56163" y2="63996"/>
                          <a14:foregroundMark x1="56163" y1="63996" x2="56163" y2="63996"/>
                          <a14:foregroundMark x1="56163" y1="63996" x2="56163" y2="63996"/>
                          <a14:foregroundMark x1="55814" y1="60226" x2="55814" y2="60226"/>
                          <a14:foregroundMark x1="62674" y1="56550" x2="62674" y2="56550"/>
                          <a14:foregroundMark x1="56744" y1="55702" x2="56744" y2="55702"/>
                          <a14:foregroundMark x1="55116" y1="50707" x2="55116" y2="50707"/>
                        </a14:backgroundRemoval>
                      </a14:imgEffect>
                    </a14:imgLayer>
                  </a14:imgProps>
                </a:ext>
                <a:ext uri="{28A0092B-C50C-407E-A947-70E740481C1C}">
                  <a14:useLocalDpi xmlns:a14="http://schemas.microsoft.com/office/drawing/2010/main" val="0"/>
                </a:ext>
              </a:extLst>
            </a:blip>
            <a:stretch>
              <a:fillRect/>
            </a:stretch>
          </p:blipFill>
          <p:spPr>
            <a:xfrm>
              <a:off x="10010816" y="3273656"/>
              <a:ext cx="2359136" cy="2910515"/>
            </a:xfrm>
            <a:prstGeom prst="rect">
              <a:avLst/>
            </a:prstGeom>
          </p:spPr>
        </p:pic>
      </p:grpSp>
    </p:spTree>
    <p:extLst>
      <p:ext uri="{BB962C8B-B14F-4D97-AF65-F5344CB8AC3E}">
        <p14:creationId xmlns:p14="http://schemas.microsoft.com/office/powerpoint/2010/main" val="3540161550"/>
      </p:ext>
    </p:extLst>
  </p:cSld>
  <p:clrMapOvr>
    <a:masterClrMapping/>
  </p:clrMapOvr>
</p:sld>
</file>

<file path=ppt/theme/theme1.xml><?xml version="1.0" encoding="utf-8"?>
<a:theme xmlns:a="http://schemas.openxmlformats.org/drawingml/2006/main" name="Office Theme">
  <a:themeElements>
    <a:clrScheme name="Custom 5">
      <a:dk1>
        <a:srgbClr val="000000"/>
      </a:dk1>
      <a:lt1>
        <a:sysClr val="window" lastClr="FFFFFF"/>
      </a:lt1>
      <a:dk2>
        <a:srgbClr val="000000"/>
      </a:dk2>
      <a:lt2>
        <a:srgbClr val="E7E6E6"/>
      </a:lt2>
      <a:accent1>
        <a:srgbClr val="4B3B78"/>
      </a:accent1>
      <a:accent2>
        <a:srgbClr val="FACC44"/>
      </a:accent2>
      <a:accent3>
        <a:srgbClr val="8C4873"/>
      </a:accent3>
      <a:accent4>
        <a:srgbClr val="F6A400"/>
      </a:accent4>
      <a:accent5>
        <a:srgbClr val="999998"/>
      </a:accent5>
      <a:accent6>
        <a:srgbClr val="999998"/>
      </a:accent6>
      <a:hlink>
        <a:srgbClr val="0563C1"/>
      </a:hlink>
      <a:folHlink>
        <a:srgbClr val="954F72"/>
      </a:folHlink>
    </a:clrScheme>
    <a:fontScheme name="Custom 1">
      <a:majorFont>
        <a:latin typeface="Brandon Grotesque Black"/>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dirty="0" smtClean="0"/>
        </a:defPPr>
      </a:lstStyle>
    </a:txDef>
  </a:objectDefaults>
  <a:extraClrSchemeLst/>
  <a:extLst>
    <a:ext uri="{05A4C25C-085E-4340-85A3-A5531E510DB2}">
      <thm15:themeFamily xmlns:thm15="http://schemas.microsoft.com/office/thememl/2012/main" name="HEON Template Slides" id="{CF9DFB95-22ED-4D51-B689-D642F719E197}" vid="{0C6603A6-7E37-4F7A-8014-0A983DE716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74D43FD3746444FBCC8F0A07EC60373" ma:contentTypeVersion="11" ma:contentTypeDescription="Create a new document." ma:contentTypeScope="" ma:versionID="ede8548f62277b1f69bf920bb3696fa1">
  <xsd:schema xmlns:xsd="http://www.w3.org/2001/XMLSchema" xmlns:xs="http://www.w3.org/2001/XMLSchema" xmlns:p="http://schemas.microsoft.com/office/2006/metadata/properties" xmlns:ns3="8525952a-711f-495c-9c50-868eb5425006" xmlns:ns4="a8aa4e9e-f688-43db-b6e9-bbb4d9014c08" targetNamespace="http://schemas.microsoft.com/office/2006/metadata/properties" ma:root="true" ma:fieldsID="05b2cdbb8187093dc8fd9f797f7d9a85" ns3:_="" ns4:_="">
    <xsd:import namespace="8525952a-711f-495c-9c50-868eb5425006"/>
    <xsd:import namespace="a8aa4e9e-f688-43db-b6e9-bbb4d9014c0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25952a-711f-495c-9c50-868eb54250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aa4e9e-f688-43db-b6e9-bbb4d9014c0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929161-4357-4641-AD1D-2E2DA2810C31}">
  <ds:schemaRefs>
    <ds:schemaRef ds:uri="http://purl.org/dc/dcmitype/"/>
    <ds:schemaRef ds:uri="http://schemas.microsoft.com/office/infopath/2007/PartnerControls"/>
    <ds:schemaRef ds:uri="http://purl.org/dc/elements/1.1/"/>
    <ds:schemaRef ds:uri="http://schemas.microsoft.com/office/2006/metadata/properties"/>
    <ds:schemaRef ds:uri="8525952a-711f-495c-9c50-868eb5425006"/>
    <ds:schemaRef ds:uri="http://purl.org/dc/terms/"/>
    <ds:schemaRef ds:uri="http://schemas.microsoft.com/office/2006/documentManagement/types"/>
    <ds:schemaRef ds:uri="http://schemas.openxmlformats.org/package/2006/metadata/core-properties"/>
    <ds:schemaRef ds:uri="a8aa4e9e-f688-43db-b6e9-bbb4d9014c08"/>
    <ds:schemaRef ds:uri="http://www.w3.org/XML/1998/namespace"/>
  </ds:schemaRefs>
</ds:datastoreItem>
</file>

<file path=customXml/itemProps2.xml><?xml version="1.0" encoding="utf-8"?>
<ds:datastoreItem xmlns:ds="http://schemas.openxmlformats.org/officeDocument/2006/customXml" ds:itemID="{26E59237-4DE9-4481-85A9-928589183793}">
  <ds:schemaRefs>
    <ds:schemaRef ds:uri="http://schemas.microsoft.com/sharepoint/v3/contenttype/forms"/>
  </ds:schemaRefs>
</ds:datastoreItem>
</file>

<file path=customXml/itemProps3.xml><?xml version="1.0" encoding="utf-8"?>
<ds:datastoreItem xmlns:ds="http://schemas.openxmlformats.org/officeDocument/2006/customXml" ds:itemID="{8652452E-C5A3-41AE-9C73-F4AD1B8EE7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25952a-711f-495c-9c50-868eb5425006"/>
    <ds:schemaRef ds:uri="a8aa4e9e-f688-43db-b6e9-bbb4d9014c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506</TotalTime>
  <Words>1126</Words>
  <Application>Microsoft Office PowerPoint</Application>
  <PresentationFormat>Widescreen</PresentationFormat>
  <Paragraphs>141</Paragraphs>
  <Slides>11</Slides>
  <Notes>10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Brandon Grotesque Black</vt:lpstr>
      <vt:lpstr>Calibri</vt:lpstr>
      <vt:lpstr>Proxima Nova Rg</vt:lpstr>
      <vt:lpstr>Office Theme</vt:lpstr>
      <vt:lpstr>Model United Nations How to speak publicly </vt:lpstr>
      <vt:lpstr>TODAY’S SESSION</vt:lpstr>
      <vt:lpstr>INTRODUCTION TO PUBLIC SPEAKING</vt:lpstr>
      <vt:lpstr>WHAT HINTS FOR PUBLIC SPEAKING CAN YOU FIND?</vt:lpstr>
      <vt:lpstr>WHAT DID YOU GET FROM THE VIDEO?</vt:lpstr>
      <vt:lpstr>THREE MAIN QUESTIONS </vt:lpstr>
      <vt:lpstr>WHAT DO YOU WANT THEM TO KNOW?</vt:lpstr>
      <vt:lpstr>PUBLIC SPEAKING YOUR VOICE</vt:lpstr>
      <vt:lpstr>PowerPoint Presentation</vt:lpstr>
      <vt:lpstr>BODY LANGUAGE TIPS</vt:lpstr>
      <vt:lpstr>PRACTISING YOUR MUN SPEECH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 La Nougerede, Emilie (Student Experience)</dc:creator>
  <cp:lastModifiedBy>De La Nougerede, Emilie Dr (Student Experience)</cp:lastModifiedBy>
  <cp:revision>25</cp:revision>
  <dcterms:created xsi:type="dcterms:W3CDTF">2020-09-18T13:58:25Z</dcterms:created>
  <dcterms:modified xsi:type="dcterms:W3CDTF">2021-05-12T09:59:11Z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0x010100D74D43FD3746444FBCC8F0A07EC60373</vt:lpwstr>
  </property>
</Properties>
</file>